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charts/chart7.xml" ContentType="application/vnd.openxmlformats-officedocument.drawingml.chart+xml"/>
  <Override PartName="/ppt/theme/themeOverride5.xml" ContentType="application/vnd.openxmlformats-officedocument.themeOverride+xml"/>
  <Default Extension="bin" ContentType="application/vnd.openxmlformats-officedocument.presentationml.printerSettings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3.xml" ContentType="application/vnd.openxmlformats-officedocument.presentationml.notesSlide+xml"/>
  <Default Extension="wmf" ContentType="image/x-wmf"/>
  <Override PartName="/ppt/drawings/drawing2.xml" ContentType="application/vnd.openxmlformats-officedocument.drawingml.chartshapes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9.xml" ContentType="application/vnd.openxmlformats-officedocument.themeOverr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drawings/drawing6.xml" ContentType="application/vnd.openxmlformats-officedocument.drawingml.chartshap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charts/chart4.xml" ContentType="application/vnd.openxmlformats-officedocument.drawingml.chart+xml"/>
  <Override PartName="/ppt/slides/slide11.xml" ContentType="application/vnd.openxmlformats-officedocument.presentationml.slide+xml"/>
  <Override PartName="/ppt/embeddings/Microsoft_Equation2.bin" ContentType="application/vnd.openxmlformats-officedocument.oleObject"/>
  <Override PartName="/ppt/notesSlides/notesSlide8.xml" ContentType="application/vnd.openxmlformats-officedocument.presentationml.notesSlide+xml"/>
  <Override PartName="/ppt/slideLayouts/slideLayout14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drawings/drawing3.xml" ContentType="application/vnd.openxmlformats-officedocument.drawingml.chartshapes+xml"/>
  <Override PartName="/ppt/slides/slide19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ppt/drawings/drawing7.xml" ContentType="application/vnd.openxmlformats-officedocument.drawingml.chartshapes+xml"/>
  <Override PartName="/ppt/notesSlides/notesSlide7.xml" ContentType="application/vnd.openxmlformats-officedocument.presentationml.notesSlide+xml"/>
  <Default Extension="jpeg" ContentType="image/jpeg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charts/chart5.xml" ContentType="application/vnd.openxmlformats-officedocument.drawingml.chart+xml"/>
  <Override PartName="/ppt/slides/slide31.xml" ContentType="application/vnd.openxmlformats-officedocument.presentationml.slide+xml"/>
  <Override PartName="/ppt/embeddings/Microsoft_Equation3.bin" ContentType="application/vnd.openxmlformats-officedocument.oleObject"/>
  <Override PartName="/ppt/notesSlides/notesSlide9.xml" ContentType="application/vnd.openxmlformats-officedocument.presentationml.notesSlide+xml"/>
  <Override PartName="/ppt/slideLayouts/slideLayout15.xml" ContentType="application/vnd.openxmlformats-officedocument.presentationml.slideLayout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charts/chart9.xml" ContentType="application/vnd.openxmlformats-officedocument.drawingml.chart+xml"/>
  <Override PartName="/ppt/theme/themeOverride7.xml" ContentType="application/vnd.openxmlformats-officedocument.themeOverr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5.xml" ContentType="application/vnd.openxmlformats-officedocument.presentationml.notesSlide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charts/chart2.xml" ContentType="application/vnd.openxmlformats-officedocument.drawingml.char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Override2.xml" ContentType="application/vnd.openxmlformats-officedocument.themeOverride+xml"/>
  <Override PartName="/ppt/drawings/drawing8.xml" ContentType="application/vnd.openxmlformats-officedocument.drawingml.chartshapes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charts/chart6.xml" ContentType="application/vnd.openxmlformats-officedocument.drawingml.chart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drawings/drawing1.xml" ContentType="application/vnd.openxmlformats-officedocument.drawingml.chartshapes+xml"/>
  <Override PartName="/ppt/theme/themeOverride8.xml" ContentType="application/vnd.openxmlformats-officedocument.themeOverr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16.xml" ContentType="application/vnd.openxmlformats-officedocument.presentationml.notesSlide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6.xml" ContentType="application/vnd.openxmlformats-officedocument.presentationml.slide+xml"/>
  <Override PartName="/ppt/charts/chart3.xml" ContentType="application/vnd.openxmlformats-officedocument.drawingml.chart+xml"/>
  <Override PartName="/ppt/slides/slide10.xml" ContentType="application/vnd.openxmlformats-officedocument.presentationml.slide+xml"/>
  <Override PartName="/ppt/embeddings/Microsoft_Equation1.bin" ContentType="application/vnd.openxmlformats-officedocument.oleObject"/>
  <Override PartName="/ppt/embeddings/oleObject1.bin" ContentType="application/vnd.openxmlformats-officedocument.oleObject"/>
  <Override PartName="/ppt/slideLayouts/slideLayout13.xml" ContentType="application/vnd.openxmlformats-officedocument.presentationml.slideLayout+xml"/>
  <Override PartName="/ppt/theme/themeOverride3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  <p:sldMasterId r:id="rId2"/>
  </p:sldMasterIdLst>
  <p:notesMasterIdLst>
    <p:notesMasterId r:id="rId41"/>
  </p:notesMasterIdLst>
  <p:sldIdLst>
    <p:sldId id="29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F:\flying\faast_seminars\turn-back_maneuver\book_4_11a.xlsx" TargetMode="External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F:\flying\faast_seminars\turn-back_maneuver\book_4_11a.xlsx" TargetMode="External"/><Relationship Id="rId3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F:\flying\faast_seminars\turn-back_maneuver\book_4_11a.xlsx" TargetMode="External"/><Relationship Id="rId3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/F:\flying\faast_seminars\turn-back_maneuver\book_4_11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file:///F:\flying\faast_seminars\turn-back_maneuver\book_4_11a.xlsx" TargetMode="External"/><Relationship Id="rId3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file:///F:\flying\faast_seminars\turn-back_maneuver\book_4_11a.xlsx" TargetMode="External"/><Relationship Id="rId3" Type="http://schemas.openxmlformats.org/officeDocument/2006/relationships/chartUserShapes" Target="../drawings/drawing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file:///F:\flying\faast_seminars\turn-back_maneuver\book_4_11.xlsx" TargetMode="External"/><Relationship Id="rId3" Type="http://schemas.openxmlformats.org/officeDocument/2006/relationships/chartUserShapes" Target="../drawings/drawing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oleObject" Target="file:///F:\flying\faast_seminars\turn-back_maneuver\book_4_11.xlsx" TargetMode="External"/><Relationship Id="rId3" Type="http://schemas.openxmlformats.org/officeDocument/2006/relationships/chartUserShapes" Target="../drawings/drawing7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oleObject" Target="file:///F:\flying\faast_seminars\turn-back_maneuver\book_4_10c.xlsx" TargetMode="External"/><Relationship Id="rId3" Type="http://schemas.openxmlformats.org/officeDocument/2006/relationships/chartUserShapes" Target="../drawings/drawing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ser>
          <c:idx val="2"/>
          <c:order val="0"/>
          <c:tx>
            <c:v>runway_alignment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Sheet6!$N$686:$N$687</c:f>
              <c:numCache>
                <c:formatCode>General</c:formatCode>
                <c:ptCount val="2"/>
                <c:pt idx="0">
                  <c:v>384.4</c:v>
                </c:pt>
                <c:pt idx="1">
                  <c:v>384.4</c:v>
                </c:pt>
              </c:numCache>
            </c:numRef>
          </c:xVal>
          <c:yVal>
            <c:numRef>
              <c:f>Sheet6!$O$686:$O$687</c:f>
              <c:numCache>
                <c:formatCode>General</c:formatCode>
                <c:ptCount val="2"/>
                <c:pt idx="0">
                  <c:v>0.0</c:v>
                </c:pt>
                <c:pt idx="1">
                  <c:v>-2640.0</c:v>
                </c:pt>
              </c:numCache>
            </c:numRef>
          </c:yVal>
          <c:smooth val="1"/>
        </c:ser>
        <c:dLbls/>
        <c:axId val="453649256"/>
        <c:axId val="476836616"/>
      </c:scatterChart>
      <c:valAx>
        <c:axId val="453649256"/>
        <c:scaling>
          <c:orientation val="minMax"/>
        </c:scaling>
        <c:axPos val="b"/>
        <c:numFmt formatCode="General" sourceLinked="1"/>
        <c:tickLblPos val="nextTo"/>
        <c:crossAx val="476836616"/>
        <c:crosses val="autoZero"/>
        <c:crossBetween val="midCat"/>
      </c:valAx>
      <c:valAx>
        <c:axId val="476836616"/>
        <c:scaling>
          <c:orientation val="minMax"/>
          <c:max val="800.0"/>
          <c:min val="-2800.0"/>
        </c:scaling>
        <c:axPos val="l"/>
        <c:majorGridlines/>
        <c:numFmt formatCode="General" sourceLinked="1"/>
        <c:tickLblPos val="nextTo"/>
        <c:crossAx val="453649256"/>
        <c:crosses val="autoZero"/>
        <c:crossBetween val="midCat"/>
        <c:majorUnit val="400.0"/>
      </c:valAx>
      <c:spPr>
        <a:noFill/>
        <a:ln w="25400">
          <a:noFill/>
        </a:ln>
      </c:spPr>
    </c:plotArea>
    <c:plotVisOnly val="1"/>
    <c:dispBlanksAs val="gap"/>
  </c:chart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smoothMarker"/>
        <c:ser>
          <c:idx val="1"/>
          <c:order val="0"/>
          <c:tx>
            <c:v>VW_0</c:v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xVal>
            <c:numRef>
              <c:f>Sheet6!$N$681:$N$682</c:f>
              <c:numCache>
                <c:formatCode>General</c:formatCode>
                <c:ptCount val="2"/>
                <c:pt idx="0">
                  <c:v>384.4</c:v>
                </c:pt>
                <c:pt idx="1">
                  <c:v>-368.6</c:v>
                </c:pt>
              </c:numCache>
            </c:numRef>
          </c:xVal>
          <c:yVal>
            <c:numRef>
              <c:f>Sheet6!$O$681:$O$682</c:f>
              <c:numCache>
                <c:formatCode>General</c:formatCode>
                <c:ptCount val="2"/>
                <c:pt idx="0">
                  <c:v>-2640.0</c:v>
                </c:pt>
                <c:pt idx="1">
                  <c:v>-109.2</c:v>
                </c:pt>
              </c:numCache>
            </c:numRef>
          </c:yVal>
          <c:smooth val="1"/>
        </c:ser>
        <c:ser>
          <c:idx val="0"/>
          <c:order val="1"/>
          <c:tx>
            <c:v>VW_0</c:v>
          </c:tx>
          <c:marker>
            <c:symbol val="none"/>
          </c:marker>
          <c:xVal>
            <c:numRef>
              <c:f>Sheet6!$A$2:$A$788</c:f>
              <c:numCache>
                <c:formatCode>General</c:formatCode>
                <c:ptCount val="787"/>
                <c:pt idx="0">
                  <c:v>384.4096494590956</c:v>
                </c:pt>
                <c:pt idx="1">
                  <c:v>384.4059901560886</c:v>
                </c:pt>
                <c:pt idx="2">
                  <c:v>384.395012316736</c:v>
                </c:pt>
                <c:pt idx="3">
                  <c:v>384.3767161500388</c:v>
                </c:pt>
                <c:pt idx="4">
                  <c:v>384.3511020043324</c:v>
                </c:pt>
                <c:pt idx="5">
                  <c:v>384.3181703672685</c:v>
                </c:pt>
                <c:pt idx="6">
                  <c:v>384.2779218658253</c:v>
                </c:pt>
                <c:pt idx="7">
                  <c:v>384.2303572662665</c:v>
                </c:pt>
                <c:pt idx="8">
                  <c:v>384.1754774741657</c:v>
                </c:pt>
                <c:pt idx="9">
                  <c:v>384.113283534348</c:v>
                </c:pt>
                <c:pt idx="10">
                  <c:v>384.0437766308918</c:v>
                </c:pt>
                <c:pt idx="11">
                  <c:v>383.9669580871123</c:v>
                </c:pt>
                <c:pt idx="12">
                  <c:v>383.882829365532</c:v>
                </c:pt>
                <c:pt idx="13">
                  <c:v>383.7913920678275</c:v>
                </c:pt>
                <c:pt idx="14">
                  <c:v>383.6926479348463</c:v>
                </c:pt>
                <c:pt idx="15">
                  <c:v>383.5865988465197</c:v>
                </c:pt>
                <c:pt idx="16">
                  <c:v>383.4732468218837</c:v>
                </c:pt>
                <c:pt idx="17">
                  <c:v>383.352594018989</c:v>
                </c:pt>
                <c:pt idx="18">
                  <c:v>383.224642734894</c:v>
                </c:pt>
                <c:pt idx="19">
                  <c:v>383.0893954056039</c:v>
                </c:pt>
                <c:pt idx="20">
                  <c:v>382.9468546060395</c:v>
                </c:pt>
                <c:pt idx="21">
                  <c:v>382.7970230499667</c:v>
                </c:pt>
                <c:pt idx="22">
                  <c:v>382.6399035899643</c:v>
                </c:pt>
                <c:pt idx="23">
                  <c:v>382.4754992173595</c:v>
                </c:pt>
                <c:pt idx="24">
                  <c:v>382.3038130621738</c:v>
                </c:pt>
                <c:pt idx="25">
                  <c:v>382.1248483930728</c:v>
                </c:pt>
                <c:pt idx="26">
                  <c:v>381.9386086172702</c:v>
                </c:pt>
                <c:pt idx="27">
                  <c:v>381.7450972805196</c:v>
                </c:pt>
                <c:pt idx="28">
                  <c:v>381.5443180669868</c:v>
                </c:pt>
                <c:pt idx="29">
                  <c:v>381.3362747992238</c:v>
                </c:pt>
                <c:pt idx="30">
                  <c:v>381.1209714380735</c:v>
                </c:pt>
                <c:pt idx="31">
                  <c:v>380.8984120826016</c:v>
                </c:pt>
                <c:pt idx="32">
                  <c:v>380.6686009700203</c:v>
                </c:pt>
                <c:pt idx="33">
                  <c:v>380.4315424755949</c:v>
                </c:pt>
                <c:pt idx="34">
                  <c:v>380.187241112589</c:v>
                </c:pt>
                <c:pt idx="35">
                  <c:v>379.9357015321385</c:v>
                </c:pt>
                <c:pt idx="36">
                  <c:v>379.6769285231992</c:v>
                </c:pt>
                <c:pt idx="37">
                  <c:v>379.4109270124353</c:v>
                </c:pt>
                <c:pt idx="38">
                  <c:v>379.1377020641329</c:v>
                </c:pt>
                <c:pt idx="39">
                  <c:v>378.8572588801013</c:v>
                </c:pt>
                <c:pt idx="40">
                  <c:v>378.569602799575</c:v>
                </c:pt>
                <c:pt idx="41">
                  <c:v>378.2747392991108</c:v>
                </c:pt>
                <c:pt idx="42">
                  <c:v>377.9726739924852</c:v>
                </c:pt>
                <c:pt idx="43">
                  <c:v>377.6634126305881</c:v>
                </c:pt>
                <c:pt idx="44">
                  <c:v>377.3469611013093</c:v>
                </c:pt>
                <c:pt idx="45">
                  <c:v>377.0233254294276</c:v>
                </c:pt>
                <c:pt idx="46">
                  <c:v>376.6925117765035</c:v>
                </c:pt>
                <c:pt idx="47">
                  <c:v>376.3545264407518</c:v>
                </c:pt>
                <c:pt idx="48">
                  <c:v>376.0093758569252</c:v>
                </c:pt>
                <c:pt idx="49">
                  <c:v>375.6570665961946</c:v>
                </c:pt>
                <c:pt idx="50">
                  <c:v>375.2976053660203</c:v>
                </c:pt>
                <c:pt idx="51">
                  <c:v>374.9309990100267</c:v>
                </c:pt>
                <c:pt idx="52">
                  <c:v>374.5572545078711</c:v>
                </c:pt>
                <c:pt idx="53">
                  <c:v>374.1763789751072</c:v>
                </c:pt>
                <c:pt idx="54">
                  <c:v>373.7883796630641</c:v>
                </c:pt>
                <c:pt idx="55">
                  <c:v>373.3932639586801</c:v>
                </c:pt>
                <c:pt idx="56">
                  <c:v>372.9910393843981</c:v>
                </c:pt>
                <c:pt idx="57">
                  <c:v>372.5817135979885</c:v>
                </c:pt>
                <c:pt idx="58">
                  <c:v>372.1652943924304</c:v>
                </c:pt>
                <c:pt idx="59">
                  <c:v>371.7417896957398</c:v>
                </c:pt>
                <c:pt idx="60">
                  <c:v>371.3112075708371</c:v>
                </c:pt>
                <c:pt idx="61">
                  <c:v>370.8735562153872</c:v>
                </c:pt>
                <c:pt idx="62">
                  <c:v>370.4288439616415</c:v>
                </c:pt>
                <c:pt idx="63">
                  <c:v>369.9770792762779</c:v>
                </c:pt>
                <c:pt idx="64">
                  <c:v>369.5182707602536</c:v>
                </c:pt>
                <c:pt idx="65">
                  <c:v>369.0524271486134</c:v>
                </c:pt>
                <c:pt idx="66">
                  <c:v>368.579557310352</c:v>
                </c:pt>
                <c:pt idx="67">
                  <c:v>368.0996702482265</c:v>
                </c:pt>
                <c:pt idx="68">
                  <c:v>367.6127750986016</c:v>
                </c:pt>
                <c:pt idx="69">
                  <c:v>367.1188811312572</c:v>
                </c:pt>
                <c:pt idx="70">
                  <c:v>366.6179977492171</c:v>
                </c:pt>
                <c:pt idx="71">
                  <c:v>366.1101344885842</c:v>
                </c:pt>
                <c:pt idx="72">
                  <c:v>365.5953010183491</c:v>
                </c:pt>
                <c:pt idx="73">
                  <c:v>365.0735071401912</c:v>
                </c:pt>
                <c:pt idx="74">
                  <c:v>364.5447627883177</c:v>
                </c:pt>
                <c:pt idx="75">
                  <c:v>364.0090780292583</c:v>
                </c:pt>
                <c:pt idx="76">
                  <c:v>363.4664630616774</c:v>
                </c:pt>
                <c:pt idx="77">
                  <c:v>362.9169282161865</c:v>
                </c:pt>
                <c:pt idx="78">
                  <c:v>362.3604839551397</c:v>
                </c:pt>
                <c:pt idx="79">
                  <c:v>361.797140872427</c:v>
                </c:pt>
                <c:pt idx="80">
                  <c:v>361.2269096932918</c:v>
                </c:pt>
                <c:pt idx="81">
                  <c:v>360.6498012741188</c:v>
                </c:pt>
                <c:pt idx="82">
                  <c:v>360.0658266022123</c:v>
                </c:pt>
                <c:pt idx="83">
                  <c:v>359.4749967956161</c:v>
                </c:pt>
                <c:pt idx="84">
                  <c:v>358.8773231028764</c:v>
                </c:pt>
                <c:pt idx="85">
                  <c:v>358.2728169028388</c:v>
                </c:pt>
                <c:pt idx="86">
                  <c:v>357.6614897044327</c:v>
                </c:pt>
                <c:pt idx="87">
                  <c:v>357.0433531464452</c:v>
                </c:pt>
                <c:pt idx="88">
                  <c:v>356.4184189973048</c:v>
                </c:pt>
                <c:pt idx="89">
                  <c:v>355.7866991548637</c:v>
                </c:pt>
                <c:pt idx="90">
                  <c:v>355.1482056461514</c:v>
                </c:pt>
                <c:pt idx="91">
                  <c:v>354.502950627167</c:v>
                </c:pt>
                <c:pt idx="92">
                  <c:v>353.8509463826358</c:v>
                </c:pt>
                <c:pt idx="93">
                  <c:v>353.1922053257807</c:v>
                </c:pt>
                <c:pt idx="94">
                  <c:v>352.5267399980768</c:v>
                </c:pt>
                <c:pt idx="95">
                  <c:v>351.8545630690398</c:v>
                </c:pt>
                <c:pt idx="96">
                  <c:v>351.175687335939</c:v>
                </c:pt>
                <c:pt idx="97">
                  <c:v>350.4901257235865</c:v>
                </c:pt>
                <c:pt idx="98">
                  <c:v>349.7978912840975</c:v>
                </c:pt>
                <c:pt idx="99">
                  <c:v>349.0989971966138</c:v>
                </c:pt>
                <c:pt idx="100">
                  <c:v>348.3934567670715</c:v>
                </c:pt>
                <c:pt idx="101">
                  <c:v>347.6812834279513</c:v>
                </c:pt>
                <c:pt idx="102">
                  <c:v>346.962490737999</c:v>
                </c:pt>
                <c:pt idx="103">
                  <c:v>346.2370923819951</c:v>
                </c:pt>
                <c:pt idx="104">
                  <c:v>345.5051021704804</c:v>
                </c:pt>
                <c:pt idx="105">
                  <c:v>344.766534039493</c:v>
                </c:pt>
                <c:pt idx="106">
                  <c:v>344.021402050307</c:v>
                </c:pt>
                <c:pt idx="107">
                  <c:v>343.269720389163</c:v>
                </c:pt>
                <c:pt idx="108">
                  <c:v>342.5115033669915</c:v>
                </c:pt>
                <c:pt idx="109">
                  <c:v>341.7467654191613</c:v>
                </c:pt>
                <c:pt idx="110">
                  <c:v>340.9755211051751</c:v>
                </c:pt>
                <c:pt idx="111">
                  <c:v>340.1977851084164</c:v>
                </c:pt>
                <c:pt idx="112">
                  <c:v>339.4135722358571</c:v>
                </c:pt>
                <c:pt idx="113">
                  <c:v>338.622897417781</c:v>
                </c:pt>
                <c:pt idx="114">
                  <c:v>337.8257757074965</c:v>
                </c:pt>
                <c:pt idx="115">
                  <c:v>337.022222281057</c:v>
                </c:pt>
                <c:pt idx="116">
                  <c:v>336.2122524369577</c:v>
                </c:pt>
                <c:pt idx="117">
                  <c:v>335.3958815958621</c:v>
                </c:pt>
                <c:pt idx="118">
                  <c:v>334.5731253002854</c:v>
                </c:pt>
                <c:pt idx="119">
                  <c:v>333.743999214336</c:v>
                </c:pt>
                <c:pt idx="120">
                  <c:v>332.9085191233712</c:v>
                </c:pt>
                <c:pt idx="121">
                  <c:v>332.066700933732</c:v>
                </c:pt>
                <c:pt idx="122">
                  <c:v>331.2185606724216</c:v>
                </c:pt>
                <c:pt idx="123">
                  <c:v>330.364114486811</c:v>
                </c:pt>
                <c:pt idx="124">
                  <c:v>329.5033786443242</c:v>
                </c:pt>
                <c:pt idx="125">
                  <c:v>328.6363695321318</c:v>
                </c:pt>
                <c:pt idx="126">
                  <c:v>327.7631036568386</c:v>
                </c:pt>
                <c:pt idx="127">
                  <c:v>326.8835976441688</c:v>
                </c:pt>
                <c:pt idx="128">
                  <c:v>325.9978682386495</c:v>
                </c:pt>
                <c:pt idx="129">
                  <c:v>325.1059323032943</c:v>
                </c:pt>
                <c:pt idx="130">
                  <c:v>324.2078068192773</c:v>
                </c:pt>
                <c:pt idx="131">
                  <c:v>323.3035088856141</c:v>
                </c:pt>
                <c:pt idx="132">
                  <c:v>322.3930557188352</c:v>
                </c:pt>
                <c:pt idx="133">
                  <c:v>321.4764646526576</c:v>
                </c:pt>
                <c:pt idx="134">
                  <c:v>320.5537531376547</c:v>
                </c:pt>
                <c:pt idx="135">
                  <c:v>319.6249387409238</c:v>
                </c:pt>
                <c:pt idx="136">
                  <c:v>318.6900391457554</c:v>
                </c:pt>
                <c:pt idx="137">
                  <c:v>317.7490721512887</c:v>
                </c:pt>
                <c:pt idx="138">
                  <c:v>316.8020556721813</c:v>
                </c:pt>
                <c:pt idx="139">
                  <c:v>315.8490077382622</c:v>
                </c:pt>
                <c:pt idx="140">
                  <c:v>314.8899464941915</c:v>
                </c:pt>
                <c:pt idx="141">
                  <c:v>313.9248901991143</c:v>
                </c:pt>
                <c:pt idx="142">
                  <c:v>312.9538572263111</c:v>
                </c:pt>
                <c:pt idx="143">
                  <c:v>311.9768660628522</c:v>
                </c:pt>
                <c:pt idx="144">
                  <c:v>310.9939353092415</c:v>
                </c:pt>
                <c:pt idx="145">
                  <c:v>310.0050836790677</c:v>
                </c:pt>
                <c:pt idx="146">
                  <c:v>309.0103299986316</c:v>
                </c:pt>
                <c:pt idx="147">
                  <c:v>308.0096932066242</c:v>
                </c:pt>
                <c:pt idx="148">
                  <c:v>307.0031923537197</c:v>
                </c:pt>
                <c:pt idx="149">
                  <c:v>305.990846602247</c:v>
                </c:pt>
                <c:pt idx="150">
                  <c:v>304.9726752258108</c:v>
                </c:pt>
                <c:pt idx="151">
                  <c:v>303.9486976089275</c:v>
                </c:pt>
                <c:pt idx="152">
                  <c:v>302.9189332466528</c:v>
                </c:pt>
                <c:pt idx="153">
                  <c:v>301.8834017442265</c:v>
                </c:pt>
                <c:pt idx="154">
                  <c:v>300.8421228166673</c:v>
                </c:pt>
                <c:pt idx="155">
                  <c:v>299.7951162884258</c:v>
                </c:pt>
                <c:pt idx="156">
                  <c:v>298.7424020930096</c:v>
                </c:pt>
                <c:pt idx="157">
                  <c:v>297.6840002725663</c:v>
                </c:pt>
                <c:pt idx="158">
                  <c:v>296.6199309775492</c:v>
                </c:pt>
                <c:pt idx="159">
                  <c:v>295.5502144663042</c:v>
                </c:pt>
                <c:pt idx="160">
                  <c:v>294.4748711046937</c:v>
                </c:pt>
                <c:pt idx="161">
                  <c:v>293.3939213657047</c:v>
                </c:pt>
                <c:pt idx="162">
                  <c:v>292.3073858290658</c:v>
                </c:pt>
                <c:pt idx="163">
                  <c:v>291.2152851808443</c:v>
                </c:pt>
                <c:pt idx="164">
                  <c:v>290.1176402130674</c:v>
                </c:pt>
                <c:pt idx="165">
                  <c:v>289.0144718233107</c:v>
                </c:pt>
                <c:pt idx="166">
                  <c:v>287.9058010143123</c:v>
                </c:pt>
                <c:pt idx="167">
                  <c:v>286.7916488935693</c:v>
                </c:pt>
                <c:pt idx="168">
                  <c:v>285.6720366729327</c:v>
                </c:pt>
                <c:pt idx="169">
                  <c:v>284.5469856682062</c:v>
                </c:pt>
                <c:pt idx="170">
                  <c:v>283.4165172987375</c:v>
                </c:pt>
                <c:pt idx="171">
                  <c:v>282.2806530870239</c:v>
                </c:pt>
                <c:pt idx="172">
                  <c:v>281.1394146582739</c:v>
                </c:pt>
                <c:pt idx="173">
                  <c:v>279.9928237400325</c:v>
                </c:pt>
                <c:pt idx="174">
                  <c:v>278.8409021617347</c:v>
                </c:pt>
                <c:pt idx="175">
                  <c:v>277.6836718543044</c:v>
                </c:pt>
                <c:pt idx="176">
                  <c:v>276.5211548497452</c:v>
                </c:pt>
                <c:pt idx="177">
                  <c:v>275.353373280705</c:v>
                </c:pt>
                <c:pt idx="178">
                  <c:v>274.1803493800624</c:v>
                </c:pt>
                <c:pt idx="179">
                  <c:v>273.0021054805018</c:v>
                </c:pt>
                <c:pt idx="180">
                  <c:v>271.8186640140933</c:v>
                </c:pt>
                <c:pt idx="181">
                  <c:v>270.6300475118541</c:v>
                </c:pt>
                <c:pt idx="182">
                  <c:v>269.436278603332</c:v>
                </c:pt>
                <c:pt idx="183">
                  <c:v>268.2373800161668</c:v>
                </c:pt>
                <c:pt idx="184">
                  <c:v>267.0333745756611</c:v>
                </c:pt>
                <c:pt idx="185">
                  <c:v>265.8242852043458</c:v>
                </c:pt>
                <c:pt idx="186">
                  <c:v>264.6101349215359</c:v>
                </c:pt>
                <c:pt idx="187">
                  <c:v>263.3909468429088</c:v>
                </c:pt>
                <c:pt idx="188">
                  <c:v>262.166744180049</c:v>
                </c:pt>
                <c:pt idx="189">
                  <c:v>260.9375502400064</c:v>
                </c:pt>
                <c:pt idx="190">
                  <c:v>259.7033884248733</c:v>
                </c:pt>
                <c:pt idx="191">
                  <c:v>258.4642822313044</c:v>
                </c:pt>
                <c:pt idx="192">
                  <c:v>257.2202552500968</c:v>
                </c:pt>
                <c:pt idx="193">
                  <c:v>255.97133116574</c:v>
                </c:pt>
                <c:pt idx="194">
                  <c:v>254.7175337559408</c:v>
                </c:pt>
                <c:pt idx="195">
                  <c:v>253.4588868912014</c:v>
                </c:pt>
                <c:pt idx="196">
                  <c:v>252.1954145343413</c:v>
                </c:pt>
                <c:pt idx="197">
                  <c:v>250.9271407400584</c:v>
                </c:pt>
                <c:pt idx="198">
                  <c:v>249.6540896544555</c:v>
                </c:pt>
                <c:pt idx="199">
                  <c:v>248.3762855145928</c:v>
                </c:pt>
                <c:pt idx="200">
                  <c:v>247.0937526480199</c:v>
                </c:pt>
                <c:pt idx="201">
                  <c:v>245.806515472317</c:v>
                </c:pt>
                <c:pt idx="202">
                  <c:v>244.5145984946239</c:v>
                </c:pt>
                <c:pt idx="203">
                  <c:v>243.2180263111796</c:v>
                </c:pt>
                <c:pt idx="204">
                  <c:v>241.9168236068499</c:v>
                </c:pt>
                <c:pt idx="205">
                  <c:v>240.6110151546621</c:v>
                </c:pt>
                <c:pt idx="206">
                  <c:v>239.3006258153276</c:v>
                </c:pt>
                <c:pt idx="207">
                  <c:v>237.9856805367706</c:v>
                </c:pt>
                <c:pt idx="208">
                  <c:v>236.666204353656</c:v>
                </c:pt>
                <c:pt idx="209">
                  <c:v>235.3422223869106</c:v>
                </c:pt>
                <c:pt idx="210">
                  <c:v>234.0137598432402</c:v>
                </c:pt>
                <c:pt idx="211">
                  <c:v>232.680842014664</c:v>
                </c:pt>
                <c:pt idx="212">
                  <c:v>231.3434942780121</c:v>
                </c:pt>
                <c:pt idx="213">
                  <c:v>230.0017420944623</c:v>
                </c:pt>
                <c:pt idx="214">
                  <c:v>228.6556110090417</c:v>
                </c:pt>
                <c:pt idx="215">
                  <c:v>227.3051266501497</c:v>
                </c:pt>
                <c:pt idx="216">
                  <c:v>225.9503147290604</c:v>
                </c:pt>
                <c:pt idx="217">
                  <c:v>224.5912010394424</c:v>
                </c:pt>
                <c:pt idx="218">
                  <c:v>223.2278114568628</c:v>
                </c:pt>
                <c:pt idx="219">
                  <c:v>221.860171938296</c:v>
                </c:pt>
                <c:pt idx="220">
                  <c:v>220.488308521627</c:v>
                </c:pt>
                <c:pt idx="221">
                  <c:v>219.1122473251588</c:v>
                </c:pt>
                <c:pt idx="222">
                  <c:v>217.7320145471165</c:v>
                </c:pt>
                <c:pt idx="223">
                  <c:v>216.3476364651432</c:v>
                </c:pt>
                <c:pt idx="224">
                  <c:v>214.959139435804</c:v>
                </c:pt>
                <c:pt idx="225">
                  <c:v>213.5665498940803</c:v>
                </c:pt>
                <c:pt idx="226">
                  <c:v>212.1698943528733</c:v>
                </c:pt>
                <c:pt idx="227">
                  <c:v>210.769199402492</c:v>
                </c:pt>
                <c:pt idx="228">
                  <c:v>209.3644917101504</c:v>
                </c:pt>
                <c:pt idx="229">
                  <c:v>207.9557980194603</c:v>
                </c:pt>
                <c:pt idx="230">
                  <c:v>206.5431451499192</c:v>
                </c:pt>
                <c:pt idx="231">
                  <c:v>205.126559996404</c:v>
                </c:pt>
                <c:pt idx="232">
                  <c:v>203.7060695286552</c:v>
                </c:pt>
                <c:pt idx="233">
                  <c:v>202.2817007907649</c:v>
                </c:pt>
                <c:pt idx="234">
                  <c:v>200.8534809006642</c:v>
                </c:pt>
                <c:pt idx="235">
                  <c:v>199.4214370495995</c:v>
                </c:pt>
                <c:pt idx="236">
                  <c:v>197.9855965016241</c:v>
                </c:pt>
                <c:pt idx="237">
                  <c:v>196.5459865930732</c:v>
                </c:pt>
                <c:pt idx="238">
                  <c:v>195.1026347320469</c:v>
                </c:pt>
                <c:pt idx="239">
                  <c:v>193.655568397887</c:v>
                </c:pt>
                <c:pt idx="240">
                  <c:v>192.2048151406495</c:v>
                </c:pt>
                <c:pt idx="241">
                  <c:v>190.750402580588</c:v>
                </c:pt>
                <c:pt idx="242">
                  <c:v>189.292358407623</c:v>
                </c:pt>
                <c:pt idx="243">
                  <c:v>187.8307103808138</c:v>
                </c:pt>
                <c:pt idx="244">
                  <c:v>186.3654863278351</c:v>
                </c:pt>
                <c:pt idx="245">
                  <c:v>184.8967141444397</c:v>
                </c:pt>
                <c:pt idx="246">
                  <c:v>183.4244217939375</c:v>
                </c:pt>
                <c:pt idx="247">
                  <c:v>181.948637306654</c:v>
                </c:pt>
                <c:pt idx="248">
                  <c:v>180.4693887793967</c:v>
                </c:pt>
                <c:pt idx="249">
                  <c:v>178.9867043749302</c:v>
                </c:pt>
                <c:pt idx="250">
                  <c:v>177.5006123214286</c:v>
                </c:pt>
                <c:pt idx="251">
                  <c:v>176.0111409119444</c:v>
                </c:pt>
                <c:pt idx="252">
                  <c:v>174.5183185038672</c:v>
                </c:pt>
                <c:pt idx="253">
                  <c:v>173.0221735183858</c:v>
                </c:pt>
                <c:pt idx="254">
                  <c:v>171.5227344399454</c:v>
                </c:pt>
                <c:pt idx="255">
                  <c:v>170.0200298157074</c:v>
                </c:pt>
                <c:pt idx="256">
                  <c:v>168.5140882550002</c:v>
                </c:pt>
                <c:pt idx="257">
                  <c:v>167.004938428785</c:v>
                </c:pt>
                <c:pt idx="258">
                  <c:v>165.4926090690996</c:v>
                </c:pt>
                <c:pt idx="259">
                  <c:v>163.9771289685167</c:v>
                </c:pt>
                <c:pt idx="260">
                  <c:v>162.4585269795955</c:v>
                </c:pt>
                <c:pt idx="261">
                  <c:v>160.9368320143273</c:v>
                </c:pt>
                <c:pt idx="262">
                  <c:v>159.4120730435955</c:v>
                </c:pt>
                <c:pt idx="263">
                  <c:v>157.8842790966142</c:v>
                </c:pt>
                <c:pt idx="264">
                  <c:v>156.3534792603774</c:v>
                </c:pt>
                <c:pt idx="265">
                  <c:v>154.81970267911</c:v>
                </c:pt>
                <c:pt idx="266">
                  <c:v>153.2829785537116</c:v>
                </c:pt>
                <c:pt idx="267">
                  <c:v>151.7433361411923</c:v>
                </c:pt>
                <c:pt idx="268">
                  <c:v>150.2008047541266</c:v>
                </c:pt>
                <c:pt idx="269">
                  <c:v>148.6554137600928</c:v>
                </c:pt>
                <c:pt idx="270">
                  <c:v>147.1071925811063</c:v>
                </c:pt>
                <c:pt idx="271">
                  <c:v>145.5561706930695</c:v>
                </c:pt>
                <c:pt idx="272">
                  <c:v>144.002377625205</c:v>
                </c:pt>
                <c:pt idx="273">
                  <c:v>142.4458429594955</c:v>
                </c:pt>
                <c:pt idx="274">
                  <c:v>140.8865963301167</c:v>
                </c:pt>
                <c:pt idx="275">
                  <c:v>139.3246674228802</c:v>
                </c:pt>
                <c:pt idx="276">
                  <c:v>137.7600859746617</c:v>
                </c:pt>
                <c:pt idx="277">
                  <c:v>136.19288177284</c:v>
                </c:pt>
                <c:pt idx="278">
                  <c:v>134.6230846547244</c:v>
                </c:pt>
                <c:pt idx="279">
                  <c:v>133.050724506991</c:v>
                </c:pt>
                <c:pt idx="280">
                  <c:v>131.4758312651111</c:v>
                </c:pt>
                <c:pt idx="281">
                  <c:v>129.8984349127875</c:v>
                </c:pt>
                <c:pt idx="282">
                  <c:v>128.318565481367</c:v>
                </c:pt>
                <c:pt idx="283">
                  <c:v>126.7362530492967</c:v>
                </c:pt>
                <c:pt idx="284">
                  <c:v>125.1515277415197</c:v>
                </c:pt>
                <c:pt idx="285">
                  <c:v>123.5644197289263</c:v>
                </c:pt>
                <c:pt idx="286">
                  <c:v>121.9749592277658</c:v>
                </c:pt>
                <c:pt idx="287">
                  <c:v>120.3831764990772</c:v>
                </c:pt>
                <c:pt idx="288">
                  <c:v>118.7891018481105</c:v>
                </c:pt>
                <c:pt idx="289">
                  <c:v>117.1927656237506</c:v>
                </c:pt>
                <c:pt idx="290">
                  <c:v>115.594198217941</c:v>
                </c:pt>
                <c:pt idx="291">
                  <c:v>113.9934300651014</c:v>
                </c:pt>
                <c:pt idx="292">
                  <c:v>112.3904916415519</c:v>
                </c:pt>
                <c:pt idx="293">
                  <c:v>110.7854134649314</c:v>
                </c:pt>
                <c:pt idx="294">
                  <c:v>109.178226093616</c:v>
                </c:pt>
                <c:pt idx="295">
                  <c:v>107.5689601261385</c:v>
                </c:pt>
                <c:pt idx="296">
                  <c:v>105.957646200605</c:v>
                </c:pt>
                <c:pt idx="297">
                  <c:v>104.3443149941118</c:v>
                </c:pt>
                <c:pt idx="298">
                  <c:v>102.7289972221601</c:v>
                </c:pt>
                <c:pt idx="299">
                  <c:v>101.111723638075</c:v>
                </c:pt>
                <c:pt idx="300">
                  <c:v>99.49252503241517</c:v>
                </c:pt>
                <c:pt idx="301">
                  <c:v>97.87143223238891</c:v>
                </c:pt>
                <c:pt idx="302">
                  <c:v>96.24847610127101</c:v>
                </c:pt>
                <c:pt idx="303">
                  <c:v>94.62368753780495</c:v>
                </c:pt>
                <c:pt idx="304">
                  <c:v>92.99709747562752</c:v>
                </c:pt>
                <c:pt idx="305">
                  <c:v>91.36873688266778</c:v>
                </c:pt>
                <c:pt idx="306">
                  <c:v>89.73863676056874</c:v>
                </c:pt>
                <c:pt idx="307">
                  <c:v>88.10682814408587</c:v>
                </c:pt>
                <c:pt idx="308">
                  <c:v>86.47334210050671</c:v>
                </c:pt>
                <c:pt idx="309">
                  <c:v>84.8382097290529</c:v>
                </c:pt>
                <c:pt idx="310">
                  <c:v>83.20146216028777</c:v>
                </c:pt>
                <c:pt idx="311">
                  <c:v>81.56313055552833</c:v>
                </c:pt>
                <c:pt idx="312">
                  <c:v>79.92324610624851</c:v>
                </c:pt>
                <c:pt idx="313">
                  <c:v>78.28184003348527</c:v>
                </c:pt>
                <c:pt idx="314">
                  <c:v>76.63894358724806</c:v>
                </c:pt>
                <c:pt idx="315">
                  <c:v>74.99458804591692</c:v>
                </c:pt>
                <c:pt idx="316">
                  <c:v>73.34880471565255</c:v>
                </c:pt>
                <c:pt idx="317">
                  <c:v>71.7016249298007</c:v>
                </c:pt>
                <c:pt idx="318">
                  <c:v>70.05308004828916</c:v>
                </c:pt>
                <c:pt idx="319">
                  <c:v>68.40320145704046</c:v>
                </c:pt>
                <c:pt idx="320">
                  <c:v>66.75202056736526</c:v>
                </c:pt>
                <c:pt idx="321">
                  <c:v>65.09956881536951</c:v>
                </c:pt>
                <c:pt idx="322">
                  <c:v>63.44587766135412</c:v>
                </c:pt>
                <c:pt idx="323">
                  <c:v>61.79097858921746</c:v>
                </c:pt>
                <c:pt idx="324">
                  <c:v>60.1349031058533</c:v>
                </c:pt>
                <c:pt idx="325">
                  <c:v>58.47768274055355</c:v>
                </c:pt>
                <c:pt idx="326">
                  <c:v>56.81934904440698</c:v>
                </c:pt>
                <c:pt idx="327">
                  <c:v>55.15993358969811</c:v>
                </c:pt>
                <c:pt idx="328">
                  <c:v>53.49946796930778</c:v>
                </c:pt>
                <c:pt idx="329">
                  <c:v>51.83798379610887</c:v>
                </c:pt>
                <c:pt idx="330">
                  <c:v>50.17551270236727</c:v>
                </c:pt>
                <c:pt idx="331">
                  <c:v>48.51208633913723</c:v>
                </c:pt>
                <c:pt idx="332">
                  <c:v>46.84773637566119</c:v>
                </c:pt>
                <c:pt idx="333">
                  <c:v>45.18249449876538</c:v>
                </c:pt>
                <c:pt idx="334">
                  <c:v>43.51639241225615</c:v>
                </c:pt>
                <c:pt idx="335">
                  <c:v>41.84946183631691</c:v>
                </c:pt>
                <c:pt idx="336">
                  <c:v>40.18173450690581</c:v>
                </c:pt>
                <c:pt idx="337">
                  <c:v>38.51324217514803</c:v>
                </c:pt>
                <c:pt idx="338">
                  <c:v>36.84401660673429</c:v>
                </c:pt>
                <c:pt idx="339">
                  <c:v>35.17408958131526</c:v>
                </c:pt>
                <c:pt idx="340">
                  <c:v>33.50349289189693</c:v>
                </c:pt>
                <c:pt idx="341">
                  <c:v>31.83225834423254</c:v>
                </c:pt>
                <c:pt idx="342">
                  <c:v>30.16041775622111</c:v>
                </c:pt>
                <c:pt idx="343">
                  <c:v>28.48800295729928</c:v>
                </c:pt>
                <c:pt idx="344">
                  <c:v>26.81504578783604</c:v>
                </c:pt>
                <c:pt idx="345">
                  <c:v>25.14157809852592</c:v>
                </c:pt>
                <c:pt idx="346">
                  <c:v>23.46763174978318</c:v>
                </c:pt>
                <c:pt idx="347">
                  <c:v>21.79323861113522</c:v>
                </c:pt>
                <c:pt idx="348">
                  <c:v>20.11843056061578</c:v>
                </c:pt>
                <c:pt idx="349">
                  <c:v>18.44323948415712</c:v>
                </c:pt>
                <c:pt idx="350">
                  <c:v>16.76769727498498</c:v>
                </c:pt>
                <c:pt idx="351">
                  <c:v>15.09183583300943</c:v>
                </c:pt>
                <c:pt idx="352">
                  <c:v>13.41568706421808</c:v>
                </c:pt>
                <c:pt idx="353">
                  <c:v>11.73928288006913</c:v>
                </c:pt>
                <c:pt idx="354">
                  <c:v>10.06265519688381</c:v>
                </c:pt>
                <c:pt idx="355">
                  <c:v>8.38583593523801</c:v>
                </c:pt>
                <c:pt idx="356">
                  <c:v>6.70885701935503</c:v>
                </c:pt>
                <c:pt idx="357">
                  <c:v>5.031750376498025</c:v>
                </c:pt>
                <c:pt idx="358">
                  <c:v>3.354547936361718</c:v>
                </c:pt>
                <c:pt idx="359">
                  <c:v>1.677281630464644</c:v>
                </c:pt>
                <c:pt idx="360">
                  <c:v>-1.6608458646629E-5</c:v>
                </c:pt>
                <c:pt idx="361">
                  <c:v>-1.677314847065779</c:v>
                </c:pt>
                <c:pt idx="362">
                  <c:v>-3.354581152014249</c:v>
                </c:pt>
                <c:pt idx="363">
                  <c:v>-5.0317835905697</c:v>
                </c:pt>
                <c:pt idx="364">
                  <c:v>-6.708890231213313</c:v>
                </c:pt>
                <c:pt idx="365">
                  <c:v>-8.385869144250612</c:v>
                </c:pt>
                <c:pt idx="366">
                  <c:v>-10.0626884024186</c:v>
                </c:pt>
                <c:pt idx="367">
                  <c:v>-11.73931608149384</c:v>
                </c:pt>
                <c:pt idx="368">
                  <c:v>-13.41572026090058</c:v>
                </c:pt>
                <c:pt idx="369">
                  <c:v>-15.0918690243178</c:v>
                </c:pt>
                <c:pt idx="370">
                  <c:v>-16.76773046028744</c:v>
                </c:pt>
                <c:pt idx="371">
                  <c:v>-18.44327266282161</c:v>
                </c:pt>
                <c:pt idx="372">
                  <c:v>-20.11846373201064</c:v>
                </c:pt>
                <c:pt idx="373">
                  <c:v>-21.79327177462903</c:v>
                </c:pt>
                <c:pt idx="374">
                  <c:v>-23.46766490474447</c:v>
                </c:pt>
                <c:pt idx="375">
                  <c:v>-25.14161124432318</c:v>
                </c:pt>
                <c:pt idx="376">
                  <c:v>-26.81507892383886</c:v>
                </c:pt>
                <c:pt idx="377">
                  <c:v>-28.48803608287622</c:v>
                </c:pt>
                <c:pt idx="378">
                  <c:v>-30.16045087074176</c:v>
                </c:pt>
                <c:pt idx="379">
                  <c:v>-31.8322914470665</c:v>
                </c:pt>
                <c:pt idx="380">
                  <c:v>-33.50352598241388</c:v>
                </c:pt>
                <c:pt idx="381">
                  <c:v>-35.17412265888591</c:v>
                </c:pt>
                <c:pt idx="382">
                  <c:v>-36.84404967072754</c:v>
                </c:pt>
                <c:pt idx="383">
                  <c:v>-38.51327522493526</c:v>
                </c:pt>
                <c:pt idx="384">
                  <c:v>-40.18176754185718</c:v>
                </c:pt>
                <c:pt idx="385">
                  <c:v>-41.84949485580415</c:v>
                </c:pt>
                <c:pt idx="386">
                  <c:v>-43.51642541565008</c:v>
                </c:pt>
                <c:pt idx="387">
                  <c:v>-45.18252748543819</c:v>
                </c:pt>
                <c:pt idx="388">
                  <c:v>-46.84776934498497</c:v>
                </c:pt>
                <c:pt idx="389">
                  <c:v>-48.51211929048398</c:v>
                </c:pt>
                <c:pt idx="390">
                  <c:v>-50.17554563510935</c:v>
                </c:pt>
                <c:pt idx="391">
                  <c:v>-51.83801670961951</c:v>
                </c:pt>
                <c:pt idx="392">
                  <c:v>-53.49950086296045</c:v>
                </c:pt>
                <c:pt idx="393">
                  <c:v>-55.15996646286631</c:v>
                </c:pt>
                <c:pt idx="394">
                  <c:v>-56.81938189646516</c:v>
                </c:pt>
                <c:pt idx="395">
                  <c:v>-58.47771557087621</c:v>
                </c:pt>
                <c:pt idx="396">
                  <c:v>-60.13493591381531</c:v>
                </c:pt>
                <c:pt idx="397">
                  <c:v>-61.79101137419431</c:v>
                </c:pt>
                <c:pt idx="398">
                  <c:v>-63.44591042272201</c:v>
                </c:pt>
                <c:pt idx="399">
                  <c:v>-65.0996015525034</c:v>
                </c:pt>
                <c:pt idx="400">
                  <c:v>-66.75205327964302</c:v>
                </c:pt>
                <c:pt idx="401">
                  <c:v>-68.4032341438389</c:v>
                </c:pt>
                <c:pt idx="402">
                  <c:v>-70.05311270898615</c:v>
                </c:pt>
                <c:pt idx="403">
                  <c:v>-71.7016575637736</c:v>
                </c:pt>
                <c:pt idx="404">
                  <c:v>-73.34883732228064</c:v>
                </c:pt>
                <c:pt idx="405">
                  <c:v>-74.9946206245806</c:v>
                </c:pt>
                <c:pt idx="406">
                  <c:v>-76.63897613732507</c:v>
                </c:pt>
                <c:pt idx="407">
                  <c:v>-78.2818725543584</c:v>
                </c:pt>
                <c:pt idx="408">
                  <c:v>-79.9232785972965</c:v>
                </c:pt>
                <c:pt idx="409">
                  <c:v>-81.56316301613334</c:v>
                </c:pt>
                <c:pt idx="410">
                  <c:v>-83.20149458983162</c:v>
                </c:pt>
                <c:pt idx="411">
                  <c:v>-84.83824212691806</c:v>
                </c:pt>
                <c:pt idx="412">
                  <c:v>-86.4733744660774</c:v>
                </c:pt>
                <c:pt idx="413">
                  <c:v>-88.1068604767445</c:v>
                </c:pt>
                <c:pt idx="414">
                  <c:v>-89.7386690597005</c:v>
                </c:pt>
                <c:pt idx="415">
                  <c:v>-91.3687691476577</c:v>
                </c:pt>
                <c:pt idx="416">
                  <c:v>-92.9971297058613</c:v>
                </c:pt>
                <c:pt idx="417">
                  <c:v>-94.62371973266794</c:v>
                </c:pt>
                <c:pt idx="418">
                  <c:v>-96.2485082601512</c:v>
                </c:pt>
                <c:pt idx="419">
                  <c:v>-97.8714643546745</c:v>
                </c:pt>
                <c:pt idx="420">
                  <c:v>-99.49255711749274</c:v>
                </c:pt>
                <c:pt idx="421">
                  <c:v>-101.1117556853364</c:v>
                </c:pt>
                <c:pt idx="422">
                  <c:v>-102.7290292309934</c:v>
                </c:pt>
                <c:pt idx="423">
                  <c:v>-104.3443469639078</c:v>
                </c:pt>
                <c:pt idx="424">
                  <c:v>-105.9576781307548</c:v>
                </c:pt>
                <c:pt idx="425">
                  <c:v>-107.5689920160347</c:v>
                </c:pt>
                <c:pt idx="426">
                  <c:v>-109.1782579426511</c:v>
                </c:pt>
                <c:pt idx="427">
                  <c:v>-110.7854452724993</c:v>
                </c:pt>
                <c:pt idx="428">
                  <c:v>-112.3905234070486</c:v>
                </c:pt>
                <c:pt idx="429">
                  <c:v>-113.9934617879202</c:v>
                </c:pt>
                <c:pt idx="430">
                  <c:v>-115.5942298974785</c:v>
                </c:pt>
                <c:pt idx="431">
                  <c:v>-117.1927972594029</c:v>
                </c:pt>
                <c:pt idx="432">
                  <c:v>-118.7891334392765</c:v>
                </c:pt>
                <c:pt idx="433">
                  <c:v>-120.3832080451545</c:v>
                </c:pt>
                <c:pt idx="434">
                  <c:v>-121.9749907281543</c:v>
                </c:pt>
                <c:pt idx="435">
                  <c:v>-123.564451183026</c:v>
                </c:pt>
                <c:pt idx="436">
                  <c:v>-125.1515591487321</c:v>
                </c:pt>
                <c:pt idx="437">
                  <c:v>-126.7362844090234</c:v>
                </c:pt>
                <c:pt idx="438">
                  <c:v>-128.3185967930124</c:v>
                </c:pt>
                <c:pt idx="439">
                  <c:v>-129.8984661757525</c:v>
                </c:pt>
                <c:pt idx="440">
                  <c:v>-131.4758624788038</c:v>
                </c:pt>
                <c:pt idx="441">
                  <c:v>-133.0507556708142</c:v>
                </c:pt>
                <c:pt idx="442">
                  <c:v>-134.6231157680864</c:v>
                </c:pt>
                <c:pt idx="443">
                  <c:v>-136.1929128351493</c:v>
                </c:pt>
                <c:pt idx="444">
                  <c:v>-137.760116985327</c:v>
                </c:pt>
                <c:pt idx="445">
                  <c:v>-139.3246983813085</c:v>
                </c:pt>
                <c:pt idx="446">
                  <c:v>-140.8866272357206</c:v>
                </c:pt>
                <c:pt idx="447">
                  <c:v>-142.4458738116848</c:v>
                </c:pt>
                <c:pt idx="448">
                  <c:v>-144.0024084233951</c:v>
                </c:pt>
                <c:pt idx="449">
                  <c:v>-145.556201436672</c:v>
                </c:pt>
                <c:pt idx="450">
                  <c:v>-147.1072232695363</c:v>
                </c:pt>
                <c:pt idx="451">
                  <c:v>-148.6554443927662</c:v>
                </c:pt>
                <c:pt idx="452">
                  <c:v>-150.2008353304612</c:v>
                </c:pt>
                <c:pt idx="453">
                  <c:v>-151.7433666606041</c:v>
                </c:pt>
                <c:pt idx="454">
                  <c:v>-153.283009015621</c:v>
                </c:pt>
                <c:pt idx="455">
                  <c:v>-154.819733082937</c:v>
                </c:pt>
                <c:pt idx="456">
                  <c:v>-156.3535096055412</c:v>
                </c:pt>
                <c:pt idx="457">
                  <c:v>-157.8843093825393</c:v>
                </c:pt>
                <c:pt idx="458">
                  <c:v>-159.4121032697037</c:v>
                </c:pt>
                <c:pt idx="459">
                  <c:v>-160.936862180044</c:v>
                </c:pt>
                <c:pt idx="460">
                  <c:v>-162.4585570843451</c:v>
                </c:pt>
                <c:pt idx="461">
                  <c:v>-163.9771590117284</c:v>
                </c:pt>
                <c:pt idx="462">
                  <c:v>-165.4926390502012</c:v>
                </c:pt>
                <c:pt idx="463">
                  <c:v>-167.0049683472046</c:v>
                </c:pt>
                <c:pt idx="464">
                  <c:v>-168.5141181101675</c:v>
                </c:pt>
                <c:pt idx="465">
                  <c:v>-170.020059607054</c:v>
                </c:pt>
                <c:pt idx="466">
                  <c:v>-171.5227641669057</c:v>
                </c:pt>
                <c:pt idx="467">
                  <c:v>-173.0222031803942</c:v>
                </c:pt>
                <c:pt idx="468">
                  <c:v>-174.518348100357</c:v>
                </c:pt>
                <c:pt idx="469">
                  <c:v>-176.011170442353</c:v>
                </c:pt>
                <c:pt idx="470">
                  <c:v>-177.5006417851942</c:v>
                </c:pt>
                <c:pt idx="471">
                  <c:v>-178.9867337714912</c:v>
                </c:pt>
                <c:pt idx="472">
                  <c:v>-180.4694181081945</c:v>
                </c:pt>
                <c:pt idx="473">
                  <c:v>-181.9486665671276</c:v>
                </c:pt>
                <c:pt idx="474">
                  <c:v>-183.4244509855328</c:v>
                </c:pt>
                <c:pt idx="475">
                  <c:v>-184.8967432665997</c:v>
                </c:pt>
                <c:pt idx="476">
                  <c:v>-186.3655153800042</c:v>
                </c:pt>
                <c:pt idx="477">
                  <c:v>-187.8307393624414</c:v>
                </c:pt>
                <c:pt idx="478">
                  <c:v>-189.292387318156</c:v>
                </c:pt>
                <c:pt idx="479">
                  <c:v>-190.7504314194768</c:v>
                </c:pt>
                <c:pt idx="480">
                  <c:v>-192.2048439073437</c:v>
                </c:pt>
                <c:pt idx="481">
                  <c:v>-193.6555970918394</c:v>
                </c:pt>
                <c:pt idx="482">
                  <c:v>-195.1026633527122</c:v>
                </c:pt>
                <c:pt idx="483">
                  <c:v>-196.546015139904</c:v>
                </c:pt>
                <c:pt idx="484">
                  <c:v>-197.9856249740783</c:v>
                </c:pt>
                <c:pt idx="485">
                  <c:v>-199.421465447136</c:v>
                </c:pt>
                <c:pt idx="486">
                  <c:v>-200.8535092227401</c:v>
                </c:pt>
                <c:pt idx="487">
                  <c:v>-202.2817290368445</c:v>
                </c:pt>
                <c:pt idx="488">
                  <c:v>-203.7060976981977</c:v>
                </c:pt>
                <c:pt idx="489">
                  <c:v>-205.126588088875</c:v>
                </c:pt>
                <c:pt idx="490">
                  <c:v>-206.5431731647813</c:v>
                </c:pt>
                <c:pt idx="491">
                  <c:v>-207.9558259561835</c:v>
                </c:pt>
                <c:pt idx="492">
                  <c:v>-209.3645195682011</c:v>
                </c:pt>
                <c:pt idx="493">
                  <c:v>-210.7692271813397</c:v>
                </c:pt>
                <c:pt idx="494">
                  <c:v>-212.1699220519895</c:v>
                </c:pt>
                <c:pt idx="495">
                  <c:v>-213.5665775129374</c:v>
                </c:pt>
                <c:pt idx="496">
                  <c:v>-214.9591669738755</c:v>
                </c:pt>
                <c:pt idx="497">
                  <c:v>-216.3476639219054</c:v>
                </c:pt>
                <c:pt idx="498">
                  <c:v>-217.7320419220477</c:v>
                </c:pt>
                <c:pt idx="499">
                  <c:v>-219.112274617737</c:v>
                </c:pt>
                <c:pt idx="500">
                  <c:v>-220.4883357313316</c:v>
                </c:pt>
                <c:pt idx="501">
                  <c:v>-221.86019906461</c:v>
                </c:pt>
                <c:pt idx="502">
                  <c:v>-223.2278384992704</c:v>
                </c:pt>
                <c:pt idx="503">
                  <c:v>-224.591227997429</c:v>
                </c:pt>
                <c:pt idx="504">
                  <c:v>-225.9503416021115</c:v>
                </c:pt>
                <c:pt idx="505">
                  <c:v>-227.305153437753</c:v>
                </c:pt>
                <c:pt idx="506">
                  <c:v>-228.6556377106901</c:v>
                </c:pt>
                <c:pt idx="507">
                  <c:v>-230.0017687096438</c:v>
                </c:pt>
                <c:pt idx="508">
                  <c:v>-231.3435208062218</c:v>
                </c:pt>
                <c:pt idx="509">
                  <c:v>-232.6808684553964</c:v>
                </c:pt>
                <c:pt idx="510">
                  <c:v>-234.0137861959921</c:v>
                </c:pt>
                <c:pt idx="511">
                  <c:v>-235.3422486511802</c:v>
                </c:pt>
                <c:pt idx="512">
                  <c:v>-236.6662305289437</c:v>
                </c:pt>
                <c:pt idx="513">
                  <c:v>-237.985706622578</c:v>
                </c:pt>
                <c:pt idx="514">
                  <c:v>-239.300651811157</c:v>
                </c:pt>
                <c:pt idx="515">
                  <c:v>-240.611041060021</c:v>
                </c:pt>
                <c:pt idx="516">
                  <c:v>-241.9168494212436</c:v>
                </c:pt>
                <c:pt idx="517">
                  <c:v>-243.2180520341144</c:v>
                </c:pt>
                <c:pt idx="518">
                  <c:v>-244.5146241256136</c:v>
                </c:pt>
                <c:pt idx="519">
                  <c:v>-245.8065410108723</c:v>
                </c:pt>
                <c:pt idx="520">
                  <c:v>-247.0937780936551</c:v>
                </c:pt>
                <c:pt idx="521">
                  <c:v>-248.3763108668224</c:v>
                </c:pt>
                <c:pt idx="522">
                  <c:v>-249.6541149127972</c:v>
                </c:pt>
                <c:pt idx="523">
                  <c:v>-250.9271659040315</c:v>
                </c:pt>
                <c:pt idx="524">
                  <c:v>-252.1954396034677</c:v>
                </c:pt>
                <c:pt idx="525">
                  <c:v>-253.4589118650025</c:v>
                </c:pt>
                <c:pt idx="526">
                  <c:v>-254.7175586339399</c:v>
                </c:pt>
                <c:pt idx="527">
                  <c:v>-255.9713559474656</c:v>
                </c:pt>
                <c:pt idx="528">
                  <c:v>-257.220279935077</c:v>
                </c:pt>
                <c:pt idx="529">
                  <c:v>-258.4643068190684</c:v>
                </c:pt>
                <c:pt idx="530">
                  <c:v>-259.7034129149533</c:v>
                </c:pt>
                <c:pt idx="531">
                  <c:v>-260.9375746319388</c:v>
                </c:pt>
                <c:pt idx="532">
                  <c:v>-262.166768473364</c:v>
                </c:pt>
                <c:pt idx="533">
                  <c:v>-263.3909710371471</c:v>
                </c:pt>
                <c:pt idx="534">
                  <c:v>-264.610159016236</c:v>
                </c:pt>
                <c:pt idx="535">
                  <c:v>-265.8243091990491</c:v>
                </c:pt>
                <c:pt idx="536">
                  <c:v>-267.0333984699088</c:v>
                </c:pt>
                <c:pt idx="537">
                  <c:v>-268.2374038095088</c:v>
                </c:pt>
                <c:pt idx="538">
                  <c:v>-269.4363022953115</c:v>
                </c:pt>
                <c:pt idx="539">
                  <c:v>-270.6300711020226</c:v>
                </c:pt>
                <c:pt idx="540">
                  <c:v>-271.8186875020002</c:v>
                </c:pt>
                <c:pt idx="541">
                  <c:v>-273.0021288657014</c:v>
                </c:pt>
                <c:pt idx="542">
                  <c:v>-274.1803726621069</c:v>
                </c:pt>
                <c:pt idx="543">
                  <c:v>-275.3533964591525</c:v>
                </c:pt>
                <c:pt idx="544">
                  <c:v>-276.5211779241525</c:v>
                </c:pt>
                <c:pt idx="545">
                  <c:v>-277.683694824237</c:v>
                </c:pt>
                <c:pt idx="546">
                  <c:v>-278.8409250267517</c:v>
                </c:pt>
                <c:pt idx="547">
                  <c:v>-279.9928464996989</c:v>
                </c:pt>
                <c:pt idx="548">
                  <c:v>-281.139437312159</c:v>
                </c:pt>
                <c:pt idx="549">
                  <c:v>-282.2806756346918</c:v>
                </c:pt>
                <c:pt idx="550">
                  <c:v>-283.4165397397637</c:v>
                </c:pt>
                <c:pt idx="551">
                  <c:v>-284.5470080021583</c:v>
                </c:pt>
                <c:pt idx="552">
                  <c:v>-285.672058899389</c:v>
                </c:pt>
                <c:pt idx="553">
                  <c:v>-286.7916710121032</c:v>
                </c:pt>
                <c:pt idx="554">
                  <c:v>-287.905823024507</c:v>
                </c:pt>
                <c:pt idx="555">
                  <c:v>-289.0144937247454</c:v>
                </c:pt>
                <c:pt idx="556">
                  <c:v>-290.1176620053248</c:v>
                </c:pt>
                <c:pt idx="557">
                  <c:v>-291.2153068635089</c:v>
                </c:pt>
                <c:pt idx="558">
                  <c:v>-292.3074074017256</c:v>
                </c:pt>
                <c:pt idx="559">
                  <c:v>-293.3939428279513</c:v>
                </c:pt>
                <c:pt idx="560">
                  <c:v>-294.4748924561161</c:v>
                </c:pt>
                <c:pt idx="561">
                  <c:v>-295.5502357064967</c:v>
                </c:pt>
                <c:pt idx="562">
                  <c:v>-296.6199521061067</c:v>
                </c:pt>
                <c:pt idx="563">
                  <c:v>-297.684021289087</c:v>
                </c:pt>
                <c:pt idx="564">
                  <c:v>-298.7424229970907</c:v>
                </c:pt>
                <c:pt idx="565">
                  <c:v>-299.7951370796729</c:v>
                </c:pt>
                <c:pt idx="566">
                  <c:v>-300.8421434946838</c:v>
                </c:pt>
                <c:pt idx="567">
                  <c:v>-301.8834223086183</c:v>
                </c:pt>
                <c:pt idx="568">
                  <c:v>-302.9189536970317</c:v>
                </c:pt>
                <c:pt idx="569">
                  <c:v>-303.9487179448949</c:v>
                </c:pt>
                <c:pt idx="570">
                  <c:v>-304.9726954469862</c:v>
                </c:pt>
                <c:pt idx="571">
                  <c:v>-305.9908667082466</c:v>
                </c:pt>
                <c:pt idx="572">
                  <c:v>-307.003212344159</c:v>
                </c:pt>
                <c:pt idx="573">
                  <c:v>-308.0097130811222</c:v>
                </c:pt>
                <c:pt idx="574">
                  <c:v>-309.0103497568118</c:v>
                </c:pt>
                <c:pt idx="575">
                  <c:v>-310.0051033205484</c:v>
                </c:pt>
                <c:pt idx="576">
                  <c:v>-310.9939548336553</c:v>
                </c:pt>
                <c:pt idx="577">
                  <c:v>-311.9768854698243</c:v>
                </c:pt>
                <c:pt idx="578">
                  <c:v>-312.9538765154724</c:v>
                </c:pt>
                <c:pt idx="579">
                  <c:v>-313.9249093700972</c:v>
                </c:pt>
                <c:pt idx="580">
                  <c:v>-314.889965546632</c:v>
                </c:pt>
                <c:pt idx="581">
                  <c:v>-315.8490266717984</c:v>
                </c:pt>
                <c:pt idx="582">
                  <c:v>-316.8020744864497</c:v>
                </c:pt>
                <c:pt idx="583">
                  <c:v>-317.749090845933</c:v>
                </c:pt>
                <c:pt idx="584">
                  <c:v>-318.690057720419</c:v>
                </c:pt>
                <c:pt idx="585">
                  <c:v>-319.6249571952543</c:v>
                </c:pt>
                <c:pt idx="586">
                  <c:v>-320.5537714712968</c:v>
                </c:pt>
                <c:pt idx="587">
                  <c:v>-321.4764828652678</c:v>
                </c:pt>
                <c:pt idx="588">
                  <c:v>-322.3930738100647</c:v>
                </c:pt>
                <c:pt idx="589">
                  <c:v>-323.3035268551175</c:v>
                </c:pt>
                <c:pt idx="590">
                  <c:v>-324.2078246667143</c:v>
                </c:pt>
                <c:pt idx="591">
                  <c:v>-325.105950028323</c:v>
                </c:pt>
                <c:pt idx="592">
                  <c:v>-325.9978858409337</c:v>
                </c:pt>
                <c:pt idx="593">
                  <c:v>-326.8836151233724</c:v>
                </c:pt>
                <c:pt idx="594">
                  <c:v>-327.7631210126285</c:v>
                </c:pt>
                <c:pt idx="595">
                  <c:v>-328.6363867641771</c:v>
                </c:pt>
                <c:pt idx="596">
                  <c:v>-329.5033957522975</c:v>
                </c:pt>
                <c:pt idx="597">
                  <c:v>-330.3641314703902</c:v>
                </c:pt>
                <c:pt idx="598">
                  <c:v>-331.2185775312774</c:v>
                </c:pt>
                <c:pt idx="599">
                  <c:v>-332.0667176675485</c:v>
                </c:pt>
                <c:pt idx="600">
                  <c:v>-332.9085357318285</c:v>
                </c:pt>
                <c:pt idx="601">
                  <c:v>-333.7440156971176</c:v>
                </c:pt>
                <c:pt idx="602">
                  <c:v>-334.5731416570772</c:v>
                </c:pt>
                <c:pt idx="603">
                  <c:v>-335.395897826352</c:v>
                </c:pt>
                <c:pt idx="604">
                  <c:v>-336.2122685408381</c:v>
                </c:pt>
                <c:pt idx="605">
                  <c:v>-337.0222382580177</c:v>
                </c:pt>
                <c:pt idx="606">
                  <c:v>-337.8257915572385</c:v>
                </c:pt>
                <c:pt idx="607">
                  <c:v>-338.6229131400005</c:v>
                </c:pt>
                <c:pt idx="608">
                  <c:v>-339.4135878302542</c:v>
                </c:pt>
                <c:pt idx="609">
                  <c:v>-340.1978005746946</c:v>
                </c:pt>
                <c:pt idx="610">
                  <c:v>-340.9755364430376</c:v>
                </c:pt>
                <c:pt idx="611">
                  <c:v>-341.7467806283207</c:v>
                </c:pt>
                <c:pt idx="612">
                  <c:v>-342.511518447153</c:v>
                </c:pt>
                <c:pt idx="613">
                  <c:v>-343.2697353400433</c:v>
                </c:pt>
                <c:pt idx="614">
                  <c:v>-344.0214168716212</c:v>
                </c:pt>
                <c:pt idx="615">
                  <c:v>-344.766548730959</c:v>
                </c:pt>
                <c:pt idx="616">
                  <c:v>-345.5051167318168</c:v>
                </c:pt>
                <c:pt idx="617">
                  <c:v>-346.2371068129265</c:v>
                </c:pt>
                <c:pt idx="618">
                  <c:v>-346.9625050382488</c:v>
                </c:pt>
                <c:pt idx="619">
                  <c:v>-347.6812975972487</c:v>
                </c:pt>
                <c:pt idx="620">
                  <c:v>-348.3934708051493</c:v>
                </c:pt>
                <c:pt idx="621">
                  <c:v>-349.0990111031992</c:v>
                </c:pt>
                <c:pt idx="622">
                  <c:v>-349.7979050589265</c:v>
                </c:pt>
                <c:pt idx="623">
                  <c:v>-350.490139366397</c:v>
                </c:pt>
                <c:pt idx="624">
                  <c:v>-351.1757008464725</c:v>
                </c:pt>
                <c:pt idx="625">
                  <c:v>-351.8545764470421</c:v>
                </c:pt>
                <c:pt idx="626">
                  <c:v>-352.5267532432916</c:v>
                </c:pt>
                <c:pt idx="627">
                  <c:v>-353.1922184379535</c:v>
                </c:pt>
                <c:pt idx="628">
                  <c:v>-353.8509593615184</c:v>
                </c:pt>
                <c:pt idx="629">
                  <c:v>-354.5029634725117</c:v>
                </c:pt>
                <c:pt idx="630">
                  <c:v>-355.1482183577143</c:v>
                </c:pt>
                <c:pt idx="631">
                  <c:v>-355.7867117324002</c:v>
                </c:pt>
                <c:pt idx="632">
                  <c:v>-356.4184314405784</c:v>
                </c:pt>
                <c:pt idx="633">
                  <c:v>-357.0433654552185</c:v>
                </c:pt>
                <c:pt idx="634">
                  <c:v>-357.6615018784718</c:v>
                </c:pt>
                <c:pt idx="635">
                  <c:v>-358.2728289419118</c:v>
                </c:pt>
                <c:pt idx="636">
                  <c:v>-358.877335006754</c:v>
                </c:pt>
                <c:pt idx="637">
                  <c:v>-359.4750085640711</c:v>
                </c:pt>
                <c:pt idx="638">
                  <c:v>-360.065838235021</c:v>
                </c:pt>
                <c:pt idx="639">
                  <c:v>-360.6498127710578</c:v>
                </c:pt>
                <c:pt idx="640">
                  <c:v>-361.2269210541465</c:v>
                </c:pt>
                <c:pt idx="641">
                  <c:v>-361.7971520969756</c:v>
                </c:pt>
                <c:pt idx="642">
                  <c:v>-362.3604950431735</c:v>
                </c:pt>
                <c:pt idx="643">
                  <c:v>-362.9169391674923</c:v>
                </c:pt>
                <c:pt idx="644">
                  <c:v>-363.4664738760491</c:v>
                </c:pt>
                <c:pt idx="645">
                  <c:v>-364.0090887064854</c:v>
                </c:pt>
                <c:pt idx="646">
                  <c:v>-364.544773328199</c:v>
                </c:pt>
                <c:pt idx="647">
                  <c:v>-365.0735175425236</c:v>
                </c:pt>
                <c:pt idx="648">
                  <c:v>-365.5953112829382</c:v>
                </c:pt>
                <c:pt idx="649">
                  <c:v>-366.1101446152385</c:v>
                </c:pt>
                <c:pt idx="650">
                  <c:v>-366.618007737736</c:v>
                </c:pt>
                <c:pt idx="651">
                  <c:v>-367.1188909814507</c:v>
                </c:pt>
                <c:pt idx="652">
                  <c:v>-367.6127848102872</c:v>
                </c:pt>
                <c:pt idx="653">
                  <c:v>-368.0996798212183</c:v>
                </c:pt>
                <c:pt idx="654">
                  <c:v>-368.5795667444644</c:v>
                </c:pt>
                <c:pt idx="655">
                  <c:v>-369.0524364436696</c:v>
                </c:pt>
                <c:pt idx="656">
                  <c:v>-369.5182799160731</c:v>
                </c:pt>
                <c:pt idx="657">
                  <c:v>-369.9770882926932</c:v>
                </c:pt>
                <c:pt idx="658">
                  <c:v>-370.4288528384739</c:v>
                </c:pt>
                <c:pt idx="659">
                  <c:v>-370.8735649524702</c:v>
                </c:pt>
                <c:pt idx="660">
                  <c:v>-371.3112161680065</c:v>
                </c:pt>
                <c:pt idx="661">
                  <c:v>-371.7417981528295</c:v>
                </c:pt>
                <c:pt idx="662">
                  <c:v>-372.1653027092811</c:v>
                </c:pt>
                <c:pt idx="663">
                  <c:v>-372.5817217744436</c:v>
                </c:pt>
                <c:pt idx="664">
                  <c:v>-372.9910474202951</c:v>
                </c:pt>
                <c:pt idx="665">
                  <c:v>-373.3932718538745</c:v>
                </c:pt>
                <c:pt idx="666">
                  <c:v>-373.7883874173966</c:v>
                </c:pt>
                <c:pt idx="667">
                  <c:v>-374.176386588439</c:v>
                </c:pt>
                <c:pt idx="668">
                  <c:v>-374.5572619800508</c:v>
                </c:pt>
                <c:pt idx="669">
                  <c:v>-374.9310063409116</c:v>
                </c:pt>
                <c:pt idx="670">
                  <c:v>-375.2976125554737</c:v>
                </c:pt>
                <c:pt idx="671">
                  <c:v>-375.6570736440817</c:v>
                </c:pt>
                <c:pt idx="672">
                  <c:v>-376.0093827631095</c:v>
                </c:pt>
                <c:pt idx="673">
                  <c:v>-376.3545332051017</c:v>
                </c:pt>
                <c:pt idx="674">
                  <c:v>-376.6925183988906</c:v>
                </c:pt>
                <c:pt idx="675">
                  <c:v>-377.0233319097255</c:v>
                </c:pt>
                <c:pt idx="676">
                  <c:v>-377.3469674393937</c:v>
                </c:pt>
                <c:pt idx="677">
                  <c:v>-377.6634188263403</c:v>
                </c:pt>
                <c:pt idx="678">
                  <c:v>-377.9726800457871</c:v>
                </c:pt>
                <c:pt idx="679">
                  <c:v>-378.2747452098458</c:v>
                </c:pt>
                <c:pt idx="680">
                  <c:v>-378.5696085676307</c:v>
                </c:pt>
                <c:pt idx="681">
                  <c:v>-378.8572645053703</c:v>
                </c:pt>
                <c:pt idx="682">
                  <c:v>-379.1377075465035</c:v>
                </c:pt>
                <c:pt idx="683">
                  <c:v>-379.4109323518066</c:v>
                </c:pt>
                <c:pt idx="684">
                  <c:v>-379.6769337194687</c:v>
                </c:pt>
                <c:pt idx="685">
                  <c:v>-379.9357065852054</c:v>
                </c:pt>
                <c:pt idx="686">
                  <c:v>-380.1872460223624</c:v>
                </c:pt>
                <c:pt idx="687">
                  <c:v>-380.4315472419748</c:v>
                </c:pt>
                <c:pt idx="688">
                  <c:v>-380.6686055929204</c:v>
                </c:pt>
                <c:pt idx="689">
                  <c:v>-380.8984165619335</c:v>
                </c:pt>
                <c:pt idx="690">
                  <c:v>-381.1209757737523</c:v>
                </c:pt>
                <c:pt idx="691">
                  <c:v>-381.3362789911632</c:v>
                </c:pt>
                <c:pt idx="692">
                  <c:v>-381.5443221151122</c:v>
                </c:pt>
                <c:pt idx="693">
                  <c:v>-381.74510118475</c:v>
                </c:pt>
                <c:pt idx="694">
                  <c:v>-381.9386123775316</c:v>
                </c:pt>
                <c:pt idx="695">
                  <c:v>-382.1248520092917</c:v>
                </c:pt>
                <c:pt idx="696">
                  <c:v>-382.3038165342882</c:v>
                </c:pt>
                <c:pt idx="697">
                  <c:v>-382.4755025452937</c:v>
                </c:pt>
                <c:pt idx="698">
                  <c:v>-382.639906773663</c:v>
                </c:pt>
                <c:pt idx="699">
                  <c:v>-382.797026089367</c:v>
                </c:pt>
                <c:pt idx="700">
                  <c:v>-382.9468575010831</c:v>
                </c:pt>
                <c:pt idx="701">
                  <c:v>-383.0893981562368</c:v>
                </c:pt>
                <c:pt idx="702">
                  <c:v>-383.2246453410617</c:v>
                </c:pt>
                <c:pt idx="703">
                  <c:v>-383.3525964806433</c:v>
                </c:pt>
                <c:pt idx="704">
                  <c:v>-383.4732491389768</c:v>
                </c:pt>
                <c:pt idx="705">
                  <c:v>-383.5866010190111</c:v>
                </c:pt>
                <c:pt idx="706">
                  <c:v>-383.6926499626865</c:v>
                </c:pt>
                <c:pt idx="707">
                  <c:v>-383.7913939509839</c:v>
                </c:pt>
                <c:pt idx="708">
                  <c:v>-383.8828311039703</c:v>
                </c:pt>
                <c:pt idx="709">
                  <c:v>-383.9669596807988</c:v>
                </c:pt>
                <c:pt idx="710">
                  <c:v>-384.0437780797914</c:v>
                </c:pt>
                <c:pt idx="711">
                  <c:v>-384.1132848384341</c:v>
                </c:pt>
                <c:pt idx="712">
                  <c:v>-384.1754786334201</c:v>
                </c:pt>
                <c:pt idx="713">
                  <c:v>-384.2303582806616</c:v>
                </c:pt>
                <c:pt idx="714">
                  <c:v>-384.2779227353423</c:v>
                </c:pt>
                <c:pt idx="715">
                  <c:v>-384.3181710918918</c:v>
                </c:pt>
                <c:pt idx="716">
                  <c:v>-384.3511025840463</c:v>
                </c:pt>
                <c:pt idx="717">
                  <c:v>-384.3767165848341</c:v>
                </c:pt>
                <c:pt idx="718">
                  <c:v>-384.3950126066032</c:v>
                </c:pt>
                <c:pt idx="719">
                  <c:v>-384.405990301023</c:v>
                </c:pt>
                <c:pt idx="720">
                  <c:v>-384.4096494590938</c:v>
                </c:pt>
                <c:pt idx="721">
                  <c:v>-384.4059900111517</c:v>
                </c:pt>
                <c:pt idx="722">
                  <c:v>-384.3950120268661</c:v>
                </c:pt>
                <c:pt idx="723">
                  <c:v>-384.3767157152415</c:v>
                </c:pt>
                <c:pt idx="724">
                  <c:v>-384.3511014246156</c:v>
                </c:pt>
                <c:pt idx="725">
                  <c:v>-384.3181696426439</c:v>
                </c:pt>
                <c:pt idx="726">
                  <c:v>-384.2779209963063</c:v>
                </c:pt>
                <c:pt idx="727">
                  <c:v>-384.2303562518694</c:v>
                </c:pt>
                <c:pt idx="728">
                  <c:v>-384.1754763149107</c:v>
                </c:pt>
                <c:pt idx="729">
                  <c:v>-384.113282230254</c:v>
                </c:pt>
                <c:pt idx="730">
                  <c:v>-384.0437751819881</c:v>
                </c:pt>
                <c:pt idx="731">
                  <c:v>-383.9669564934281</c:v>
                </c:pt>
                <c:pt idx="732">
                  <c:v>-383.882827627091</c:v>
                </c:pt>
                <c:pt idx="733">
                  <c:v>-383.7913901846687</c:v>
                </c:pt>
                <c:pt idx="734">
                  <c:v>-383.6926459069988</c:v>
                </c:pt>
                <c:pt idx="735">
                  <c:v>-383.5865966740301</c:v>
                </c:pt>
                <c:pt idx="736">
                  <c:v>-383.4732445047871</c:v>
                </c:pt>
                <c:pt idx="737">
                  <c:v>-383.352591557332</c:v>
                </c:pt>
                <c:pt idx="738">
                  <c:v>-383.2246401287246</c:v>
                </c:pt>
                <c:pt idx="739">
                  <c:v>-383.0893926549707</c:v>
                </c:pt>
                <c:pt idx="740">
                  <c:v>-382.9468517109925</c:v>
                </c:pt>
                <c:pt idx="741">
                  <c:v>-382.7970200105634</c:v>
                </c:pt>
                <c:pt idx="742">
                  <c:v>-382.639900406262</c:v>
                </c:pt>
                <c:pt idx="743">
                  <c:v>-382.4754958894195</c:v>
                </c:pt>
                <c:pt idx="744">
                  <c:v>-382.3038095900623</c:v>
                </c:pt>
                <c:pt idx="745">
                  <c:v>-382.1248447768491</c:v>
                </c:pt>
                <c:pt idx="746">
                  <c:v>-381.9386048570072</c:v>
                </c:pt>
                <c:pt idx="747">
                  <c:v>-381.7450933762876</c:v>
                </c:pt>
                <c:pt idx="748">
                  <c:v>-381.5443140188625</c:v>
                </c:pt>
                <c:pt idx="749">
                  <c:v>-381.3362706072806</c:v>
                </c:pt>
                <c:pt idx="750">
                  <c:v>-381.1209671023956</c:v>
                </c:pt>
                <c:pt idx="751">
                  <c:v>-380.8984076032697</c:v>
                </c:pt>
                <c:pt idx="752">
                  <c:v>-380.6685963471168</c:v>
                </c:pt>
                <c:pt idx="753">
                  <c:v>-380.4315377092102</c:v>
                </c:pt>
                <c:pt idx="754">
                  <c:v>-380.1872362028141</c:v>
                </c:pt>
                <c:pt idx="755">
                  <c:v>-379.9356964790672</c:v>
                </c:pt>
                <c:pt idx="756">
                  <c:v>-379.676923326927</c:v>
                </c:pt>
                <c:pt idx="757">
                  <c:v>-379.4109216730623</c:v>
                </c:pt>
                <c:pt idx="758">
                  <c:v>-379.1376965817593</c:v>
                </c:pt>
                <c:pt idx="759">
                  <c:v>-378.857253254832</c:v>
                </c:pt>
                <c:pt idx="760">
                  <c:v>-378.5695970315163</c:v>
                </c:pt>
                <c:pt idx="761">
                  <c:v>-378.2747333883732</c:v>
                </c:pt>
                <c:pt idx="762">
                  <c:v>-377.972667939182</c:v>
                </c:pt>
                <c:pt idx="763">
                  <c:v>-377.6634064348343</c:v>
                </c:pt>
                <c:pt idx="764">
                  <c:v>-377.34695476322</c:v>
                </c:pt>
                <c:pt idx="765">
                  <c:v>-377.0233189491236</c:v>
                </c:pt>
                <c:pt idx="766">
                  <c:v>-376.6925051541141</c:v>
                </c:pt>
                <c:pt idx="767">
                  <c:v>-376.354519676399</c:v>
                </c:pt>
                <c:pt idx="768">
                  <c:v>-376.0093689507382</c:v>
                </c:pt>
                <c:pt idx="769">
                  <c:v>-375.6570595483045</c:v>
                </c:pt>
                <c:pt idx="770">
                  <c:v>-375.297598176562</c:v>
                </c:pt>
                <c:pt idx="771">
                  <c:v>-374.930991679137</c:v>
                </c:pt>
                <c:pt idx="772">
                  <c:v>-374.557247035689</c:v>
                </c:pt>
                <c:pt idx="773">
                  <c:v>-374.1763713617776</c:v>
                </c:pt>
                <c:pt idx="774">
                  <c:v>-373.7883719087253</c:v>
                </c:pt>
                <c:pt idx="775">
                  <c:v>-373.3932560634886</c:v>
                </c:pt>
                <c:pt idx="776">
                  <c:v>-372.9910313484949</c:v>
                </c:pt>
                <c:pt idx="777">
                  <c:v>-372.5817054215339</c:v>
                </c:pt>
                <c:pt idx="778">
                  <c:v>-372.1652860755768</c:v>
                </c:pt>
                <c:pt idx="779">
                  <c:v>-371.7417812386456</c:v>
                </c:pt>
                <c:pt idx="780">
                  <c:v>-371.3111989736635</c:v>
                </c:pt>
                <c:pt idx="781">
                  <c:v>-370.8735474782965</c:v>
                </c:pt>
                <c:pt idx="782">
                  <c:v>-370.4288350848053</c:v>
                </c:pt>
                <c:pt idx="783">
                  <c:v>-369.9770702598645</c:v>
                </c:pt>
                <c:pt idx="784">
                  <c:v>-369.5182616044293</c:v>
                </c:pt>
                <c:pt idx="785">
                  <c:v>-369.0524178535546</c:v>
                </c:pt>
                <c:pt idx="786">
                  <c:v>-368.5795478762353</c:v>
                </c:pt>
              </c:numCache>
            </c:numRef>
          </c:xVal>
          <c:yVal>
            <c:numRef>
              <c:f>Sheet6!$B$2:$B$788</c:f>
              <c:numCache>
                <c:formatCode>General</c:formatCode>
                <c:ptCount val="787"/>
                <c:pt idx="0">
                  <c:v>0.0</c:v>
                </c:pt>
                <c:pt idx="1">
                  <c:v>1.677298238765215</c:v>
                </c:pt>
                <c:pt idx="2">
                  <c:v>3.354564544187981</c:v>
                </c:pt>
                <c:pt idx="3">
                  <c:v>5.03176698353387</c:v>
                </c:pt>
                <c:pt idx="4">
                  <c:v>6.70887362528418</c:v>
                </c:pt>
                <c:pt idx="5">
                  <c:v>8.385852539744375</c:v>
                </c:pt>
                <c:pt idx="6">
                  <c:v>10.06267179965117</c:v>
                </c:pt>
                <c:pt idx="7">
                  <c:v>11.73929948078146</c:v>
                </c:pt>
                <c:pt idx="8">
                  <c:v>13.4157036625593</c:v>
                </c:pt>
                <c:pt idx="9">
                  <c:v>15.09185242866359</c:v>
                </c:pt>
                <c:pt idx="10">
                  <c:v>16.76771386763629</c:v>
                </c:pt>
                <c:pt idx="11">
                  <c:v>18.44325607348951</c:v>
                </c:pt>
                <c:pt idx="12">
                  <c:v>20.11844714631318</c:v>
                </c:pt>
                <c:pt idx="13">
                  <c:v>21.79325519288223</c:v>
                </c:pt>
                <c:pt idx="14">
                  <c:v>23.46764832726376</c:v>
                </c:pt>
                <c:pt idx="15">
                  <c:v>25.14159467142468</c:v>
                </c:pt>
                <c:pt idx="16">
                  <c:v>26.81506235583743</c:v>
                </c:pt>
                <c:pt idx="17">
                  <c:v>28.48801952008772</c:v>
                </c:pt>
                <c:pt idx="18">
                  <c:v>30.16043431348152</c:v>
                </c:pt>
                <c:pt idx="19">
                  <c:v>31.83227489564953</c:v>
                </c:pt>
                <c:pt idx="20">
                  <c:v>33.50350943715542</c:v>
                </c:pt>
                <c:pt idx="21">
                  <c:v>35.17410612010102</c:v>
                </c:pt>
                <c:pt idx="22">
                  <c:v>36.84403313873121</c:v>
                </c:pt>
                <c:pt idx="23">
                  <c:v>38.5132587000416</c:v>
                </c:pt>
                <c:pt idx="24">
                  <c:v>40.18175102438168</c:v>
                </c:pt>
                <c:pt idx="25">
                  <c:v>41.84947834606091</c:v>
                </c:pt>
                <c:pt idx="26">
                  <c:v>43.51640891395333</c:v>
                </c:pt>
                <c:pt idx="27">
                  <c:v>45.18251099210225</c:v>
                </c:pt>
                <c:pt idx="28">
                  <c:v>46.84775286032325</c:v>
                </c:pt>
                <c:pt idx="29">
                  <c:v>48.51210281481056</c:v>
                </c:pt>
                <c:pt idx="30">
                  <c:v>50.17552916873815</c:v>
                </c:pt>
                <c:pt idx="31">
                  <c:v>51.8380002528643</c:v>
                </c:pt>
                <c:pt idx="32">
                  <c:v>53.49948441613418</c:v>
                </c:pt>
                <c:pt idx="33">
                  <c:v>55.15995002628258</c:v>
                </c:pt>
                <c:pt idx="34">
                  <c:v>56.819365470436</c:v>
                </c:pt>
                <c:pt idx="35">
                  <c:v>58.47769915571455</c:v>
                </c:pt>
                <c:pt idx="36">
                  <c:v>60.13491950983439</c:v>
                </c:pt>
                <c:pt idx="37">
                  <c:v>61.790994981706</c:v>
                </c:pt>
                <c:pt idx="38">
                  <c:v>63.44589404203823</c:v>
                </c:pt>
                <c:pt idx="39">
                  <c:v>65.09958518393674</c:v>
                </c:pt>
                <c:pt idx="40">
                  <c:v>66.7520369235035</c:v>
                </c:pt>
                <c:pt idx="41">
                  <c:v>68.40321780043965</c:v>
                </c:pt>
                <c:pt idx="42">
                  <c:v>70.05309637863766</c:v>
                </c:pt>
                <c:pt idx="43">
                  <c:v>71.70164124678678</c:v>
                </c:pt>
                <c:pt idx="44">
                  <c:v>73.34882101896711</c:v>
                </c:pt>
                <c:pt idx="45">
                  <c:v>74.9946043352491</c:v>
                </c:pt>
                <c:pt idx="46">
                  <c:v>76.63895986228705</c:v>
                </c:pt>
                <c:pt idx="47">
                  <c:v>78.2818562939223</c:v>
                </c:pt>
                <c:pt idx="48">
                  <c:v>79.9232623517726</c:v>
                </c:pt>
                <c:pt idx="49">
                  <c:v>81.56314678583092</c:v>
                </c:pt>
                <c:pt idx="50">
                  <c:v>83.20147837505907</c:v>
                </c:pt>
                <c:pt idx="51">
                  <c:v>84.83822592798556</c:v>
                </c:pt>
                <c:pt idx="52">
                  <c:v>86.4733582832925</c:v>
                </c:pt>
                <c:pt idx="53">
                  <c:v>88.1068443104152</c:v>
                </c:pt>
                <c:pt idx="54">
                  <c:v>89.73865291013445</c:v>
                </c:pt>
                <c:pt idx="55">
                  <c:v>91.36875301516318</c:v>
                </c:pt>
                <c:pt idx="56">
                  <c:v>92.9971135907446</c:v>
                </c:pt>
                <c:pt idx="57">
                  <c:v>94.62370363523726</c:v>
                </c:pt>
                <c:pt idx="58">
                  <c:v>96.24849218071118</c:v>
                </c:pt>
                <c:pt idx="59">
                  <c:v>97.87144829353178</c:v>
                </c:pt>
                <c:pt idx="60">
                  <c:v>99.49254107495433</c:v>
                </c:pt>
                <c:pt idx="61">
                  <c:v>101.1117396617058</c:v>
                </c:pt>
                <c:pt idx="62">
                  <c:v>102.7290132265769</c:v>
                </c:pt>
                <c:pt idx="63">
                  <c:v>104.3443309790096</c:v>
                </c:pt>
                <c:pt idx="64">
                  <c:v>105.9576621656803</c:v>
                </c:pt>
                <c:pt idx="65">
                  <c:v>107.568976071087</c:v>
                </c:pt>
                <c:pt idx="66">
                  <c:v>109.1782420181333</c:v>
                </c:pt>
                <c:pt idx="67">
                  <c:v>110.7854293687158</c:v>
                </c:pt>
                <c:pt idx="68">
                  <c:v>112.3905075243</c:v>
                </c:pt>
                <c:pt idx="69">
                  <c:v>113.9934459265108</c:v>
                </c:pt>
                <c:pt idx="70">
                  <c:v>115.5942140577097</c:v>
                </c:pt>
                <c:pt idx="71">
                  <c:v>117.1927814415774</c:v>
                </c:pt>
                <c:pt idx="72">
                  <c:v>118.7891176436934</c:v>
                </c:pt>
                <c:pt idx="73">
                  <c:v>120.3831922721159</c:v>
                </c:pt>
                <c:pt idx="74">
                  <c:v>121.9749749779602</c:v>
                </c:pt>
                <c:pt idx="75">
                  <c:v>123.5644354559762</c:v>
                </c:pt>
                <c:pt idx="76">
                  <c:v>125.151543445126</c:v>
                </c:pt>
                <c:pt idx="77">
                  <c:v>126.7362687291597</c:v>
                </c:pt>
                <c:pt idx="78">
                  <c:v>128.3185811371904</c:v>
                </c:pt>
                <c:pt idx="79">
                  <c:v>129.8984505442698</c:v>
                </c:pt>
                <c:pt idx="80">
                  <c:v>131.475846871958</c:v>
                </c:pt>
                <c:pt idx="81">
                  <c:v>133.0507400889041</c:v>
                </c:pt>
                <c:pt idx="82">
                  <c:v>134.623100211406</c:v>
                </c:pt>
                <c:pt idx="83">
                  <c:v>136.192897303996</c:v>
                </c:pt>
                <c:pt idx="84">
                  <c:v>137.7601014799946</c:v>
                </c:pt>
                <c:pt idx="85">
                  <c:v>139.3246829020952</c:v>
                </c:pt>
                <c:pt idx="86">
                  <c:v>140.8866117829183</c:v>
                </c:pt>
                <c:pt idx="87">
                  <c:v>142.4458583855898</c:v>
                </c:pt>
                <c:pt idx="88">
                  <c:v>144.0023930243</c:v>
                </c:pt>
                <c:pt idx="89">
                  <c:v>145.5561860648708</c:v>
                </c:pt>
                <c:pt idx="90">
                  <c:v>147.1072079253214</c:v>
                </c:pt>
                <c:pt idx="91">
                  <c:v>148.6554290764306</c:v>
                </c:pt>
                <c:pt idx="92">
                  <c:v>150.2008200422952</c:v>
                </c:pt>
                <c:pt idx="93">
                  <c:v>151.7433514008974</c:v>
                </c:pt>
                <c:pt idx="94">
                  <c:v>153.2829937846661</c:v>
                </c:pt>
                <c:pt idx="95">
                  <c:v>154.8197178810243</c:v>
                </c:pt>
                <c:pt idx="96">
                  <c:v>156.3534944329602</c:v>
                </c:pt>
                <c:pt idx="97">
                  <c:v>157.8842942395758</c:v>
                </c:pt>
                <c:pt idx="98">
                  <c:v>159.4120881566498</c:v>
                </c:pt>
                <c:pt idx="99">
                  <c:v>160.9368470971861</c:v>
                </c:pt>
                <c:pt idx="100">
                  <c:v>162.45854203197</c:v>
                </c:pt>
                <c:pt idx="101">
                  <c:v>163.9771439901227</c:v>
                </c:pt>
                <c:pt idx="102">
                  <c:v>165.4926240596502</c:v>
                </c:pt>
                <c:pt idx="103">
                  <c:v>167.004953387995</c:v>
                </c:pt>
                <c:pt idx="104">
                  <c:v>168.5141031825841</c:v>
                </c:pt>
                <c:pt idx="105">
                  <c:v>170.0200447113803</c:v>
                </c:pt>
                <c:pt idx="106">
                  <c:v>171.5227493034273</c:v>
                </c:pt>
                <c:pt idx="107">
                  <c:v>173.0221883493908</c:v>
                </c:pt>
                <c:pt idx="108">
                  <c:v>174.5183333021124</c:v>
                </c:pt>
                <c:pt idx="109">
                  <c:v>176.0111556771472</c:v>
                </c:pt>
                <c:pt idx="110">
                  <c:v>177.5006270533116</c:v>
                </c:pt>
                <c:pt idx="111">
                  <c:v>178.9867190732116</c:v>
                </c:pt>
                <c:pt idx="112">
                  <c:v>180.4694034437954</c:v>
                </c:pt>
                <c:pt idx="113">
                  <c:v>181.9486519368901</c:v>
                </c:pt>
                <c:pt idx="114">
                  <c:v>183.424436389737</c:v>
                </c:pt>
                <c:pt idx="115">
                  <c:v>184.8967287055203</c:v>
                </c:pt>
                <c:pt idx="116">
                  <c:v>186.36550085392</c:v>
                </c:pt>
                <c:pt idx="117">
                  <c:v>187.830724871627</c:v>
                </c:pt>
                <c:pt idx="118">
                  <c:v>189.2923728628888</c:v>
                </c:pt>
                <c:pt idx="119">
                  <c:v>190.750417000033</c:v>
                </c:pt>
                <c:pt idx="120">
                  <c:v>192.2048295239968</c:v>
                </c:pt>
                <c:pt idx="121">
                  <c:v>193.6555827448616</c:v>
                </c:pt>
                <c:pt idx="122">
                  <c:v>195.1026490423808</c:v>
                </c:pt>
                <c:pt idx="123">
                  <c:v>196.5460008664892</c:v>
                </c:pt>
                <c:pt idx="124">
                  <c:v>197.9856107378508</c:v>
                </c:pt>
                <c:pt idx="125">
                  <c:v>199.421451248367</c:v>
                </c:pt>
                <c:pt idx="126">
                  <c:v>200.853495061702</c:v>
                </c:pt>
                <c:pt idx="127">
                  <c:v>202.281714913805</c:v>
                </c:pt>
                <c:pt idx="128">
                  <c:v>203.706083613427</c:v>
                </c:pt>
                <c:pt idx="129">
                  <c:v>205.1265740426397</c:v>
                </c:pt>
                <c:pt idx="130">
                  <c:v>206.5431591573505</c:v>
                </c:pt>
                <c:pt idx="131">
                  <c:v>207.955811987822</c:v>
                </c:pt>
                <c:pt idx="132">
                  <c:v>209.3645056391748</c:v>
                </c:pt>
                <c:pt idx="133">
                  <c:v>210.769213291915</c:v>
                </c:pt>
                <c:pt idx="134">
                  <c:v>212.1699082024316</c:v>
                </c:pt>
                <c:pt idx="135">
                  <c:v>213.5665637035077</c:v>
                </c:pt>
                <c:pt idx="136">
                  <c:v>214.9591532048384</c:v>
                </c:pt>
                <c:pt idx="137">
                  <c:v>216.3476501935245</c:v>
                </c:pt>
                <c:pt idx="138">
                  <c:v>217.7320282345821</c:v>
                </c:pt>
                <c:pt idx="139">
                  <c:v>219.1122609714473</c:v>
                </c:pt>
                <c:pt idx="140">
                  <c:v>220.48832212648</c:v>
                </c:pt>
                <c:pt idx="141">
                  <c:v>221.8601855014528</c:v>
                </c:pt>
                <c:pt idx="142">
                  <c:v>223.2278249780668</c:v>
                </c:pt>
                <c:pt idx="143">
                  <c:v>224.5912145184365</c:v>
                </c:pt>
                <c:pt idx="144">
                  <c:v>225.9503281655865</c:v>
                </c:pt>
                <c:pt idx="145">
                  <c:v>227.3051400439516</c:v>
                </c:pt>
                <c:pt idx="146">
                  <c:v>228.6556243598661</c:v>
                </c:pt>
                <c:pt idx="147">
                  <c:v>230.0017554020533</c:v>
                </c:pt>
                <c:pt idx="148">
                  <c:v>231.3435075421172</c:v>
                </c:pt>
                <c:pt idx="149">
                  <c:v>232.6808552350298</c:v>
                </c:pt>
                <c:pt idx="150">
                  <c:v>234.0137730196164</c:v>
                </c:pt>
                <c:pt idx="151">
                  <c:v>235.3422355190447</c:v>
                </c:pt>
                <c:pt idx="152">
                  <c:v>236.6662174413001</c:v>
                </c:pt>
                <c:pt idx="153">
                  <c:v>237.9856935796745</c:v>
                </c:pt>
                <c:pt idx="154">
                  <c:v>239.3006388132428</c:v>
                </c:pt>
                <c:pt idx="155">
                  <c:v>240.611028107342</c:v>
                </c:pt>
                <c:pt idx="156">
                  <c:v>241.9168365140474</c:v>
                </c:pt>
                <c:pt idx="157">
                  <c:v>243.2180391726478</c:v>
                </c:pt>
                <c:pt idx="158">
                  <c:v>244.5146113101182</c:v>
                </c:pt>
                <c:pt idx="159">
                  <c:v>245.8065282415948</c:v>
                </c:pt>
                <c:pt idx="160">
                  <c:v>247.0937653708371</c:v>
                </c:pt>
                <c:pt idx="161">
                  <c:v>248.3762981907078</c:v>
                </c:pt>
                <c:pt idx="162">
                  <c:v>249.6541022836266</c:v>
                </c:pt>
                <c:pt idx="163">
                  <c:v>250.9271533220451</c:v>
                </c:pt>
                <c:pt idx="164">
                  <c:v>252.1954270689053</c:v>
                </c:pt>
                <c:pt idx="165">
                  <c:v>253.4588993781021</c:v>
                </c:pt>
                <c:pt idx="166">
                  <c:v>254.7175461949408</c:v>
                </c:pt>
                <c:pt idx="167">
                  <c:v>255.971343556604</c:v>
                </c:pt>
                <c:pt idx="168">
                  <c:v>257.2202675925889</c:v>
                </c:pt>
                <c:pt idx="169">
                  <c:v>258.4642945251867</c:v>
                </c:pt>
                <c:pt idx="170">
                  <c:v>259.7034006699137</c:v>
                </c:pt>
                <c:pt idx="171">
                  <c:v>260.9375624359735</c:v>
                </c:pt>
                <c:pt idx="172">
                  <c:v>262.1667563267063</c:v>
                </c:pt>
                <c:pt idx="173">
                  <c:v>263.3909589400266</c:v>
                </c:pt>
                <c:pt idx="174">
                  <c:v>264.6101469688862</c:v>
                </c:pt>
                <c:pt idx="175">
                  <c:v>265.8242972016963</c:v>
                </c:pt>
                <c:pt idx="176">
                  <c:v>267.0333865227865</c:v>
                </c:pt>
                <c:pt idx="177">
                  <c:v>268.2373919128369</c:v>
                </c:pt>
                <c:pt idx="178">
                  <c:v>269.4362904493215</c:v>
                </c:pt>
                <c:pt idx="179">
                  <c:v>270.6300593069386</c:v>
                </c:pt>
                <c:pt idx="180">
                  <c:v>271.8186757580468</c:v>
                </c:pt>
                <c:pt idx="181">
                  <c:v>273.0021171731022</c:v>
                </c:pt>
                <c:pt idx="182">
                  <c:v>274.180361021085</c:v>
                </c:pt>
                <c:pt idx="183">
                  <c:v>275.3533848699291</c:v>
                </c:pt>
                <c:pt idx="184">
                  <c:v>276.5211663869502</c:v>
                </c:pt>
                <c:pt idx="185">
                  <c:v>277.6836833392707</c:v>
                </c:pt>
                <c:pt idx="186">
                  <c:v>278.8409135942418</c:v>
                </c:pt>
                <c:pt idx="187">
                  <c:v>279.9928351198673</c:v>
                </c:pt>
                <c:pt idx="188">
                  <c:v>281.1394259852178</c:v>
                </c:pt>
                <c:pt idx="189">
                  <c:v>282.280664360859</c:v>
                </c:pt>
                <c:pt idx="190">
                  <c:v>283.4165285192519</c:v>
                </c:pt>
                <c:pt idx="191">
                  <c:v>284.5469968351824</c:v>
                </c:pt>
                <c:pt idx="192">
                  <c:v>285.6720477861608</c:v>
                </c:pt>
                <c:pt idx="193">
                  <c:v>286.7916599528344</c:v>
                </c:pt>
                <c:pt idx="194">
                  <c:v>287.9058120194093</c:v>
                </c:pt>
                <c:pt idx="195">
                  <c:v>289.0144827740278</c:v>
                </c:pt>
                <c:pt idx="196">
                  <c:v>290.117651109194</c:v>
                </c:pt>
                <c:pt idx="197">
                  <c:v>291.2152960221738</c:v>
                </c:pt>
                <c:pt idx="198">
                  <c:v>292.307396615395</c:v>
                </c:pt>
                <c:pt idx="199">
                  <c:v>293.3939320968282</c:v>
                </c:pt>
                <c:pt idx="200">
                  <c:v>294.4748817804054</c:v>
                </c:pt>
                <c:pt idx="201">
                  <c:v>295.5502250864014</c:v>
                </c:pt>
                <c:pt idx="202">
                  <c:v>296.6199415418284</c:v>
                </c:pt>
                <c:pt idx="203">
                  <c:v>297.6840107808264</c:v>
                </c:pt>
                <c:pt idx="204">
                  <c:v>298.7424125450495</c:v>
                </c:pt>
                <c:pt idx="205">
                  <c:v>299.795126684053</c:v>
                </c:pt>
                <c:pt idx="206">
                  <c:v>300.8421331556755</c:v>
                </c:pt>
                <c:pt idx="207">
                  <c:v>301.8834120264227</c:v>
                </c:pt>
                <c:pt idx="208">
                  <c:v>302.9189434718438</c:v>
                </c:pt>
                <c:pt idx="209">
                  <c:v>303.9487077769118</c:v>
                </c:pt>
                <c:pt idx="210">
                  <c:v>304.9726853363998</c:v>
                </c:pt>
                <c:pt idx="211">
                  <c:v>305.9908566552472</c:v>
                </c:pt>
                <c:pt idx="212">
                  <c:v>307.0032023489392</c:v>
                </c:pt>
                <c:pt idx="213">
                  <c:v>308.0097031438737</c:v>
                </c:pt>
                <c:pt idx="214">
                  <c:v>309.0103398777233</c:v>
                </c:pt>
                <c:pt idx="215">
                  <c:v>310.0050934998073</c:v>
                </c:pt>
                <c:pt idx="216">
                  <c:v>310.9939450714486</c:v>
                </c:pt>
                <c:pt idx="217">
                  <c:v>311.9768757663386</c:v>
                </c:pt>
                <c:pt idx="218">
                  <c:v>312.9538668708921</c:v>
                </c:pt>
                <c:pt idx="219">
                  <c:v>313.9248997846058</c:v>
                </c:pt>
                <c:pt idx="220">
                  <c:v>314.889956020412</c:v>
                </c:pt>
                <c:pt idx="221">
                  <c:v>315.8490172050297</c:v>
                </c:pt>
                <c:pt idx="222">
                  <c:v>316.8020650793178</c:v>
                </c:pt>
                <c:pt idx="223">
                  <c:v>317.7490814986113</c:v>
                </c:pt>
                <c:pt idx="224">
                  <c:v>318.6900484330875</c:v>
                </c:pt>
                <c:pt idx="225">
                  <c:v>319.6249479680885</c:v>
                </c:pt>
                <c:pt idx="226">
                  <c:v>320.5537623044773</c:v>
                </c:pt>
                <c:pt idx="227">
                  <c:v>321.4764737589612</c:v>
                </c:pt>
                <c:pt idx="228">
                  <c:v>322.3930647644504</c:v>
                </c:pt>
                <c:pt idx="229">
                  <c:v>323.3035178703664</c:v>
                </c:pt>
                <c:pt idx="230">
                  <c:v>324.207815742993</c:v>
                </c:pt>
                <c:pt idx="231">
                  <c:v>325.1059411658094</c:v>
                </c:pt>
                <c:pt idx="232">
                  <c:v>325.9978770397922</c:v>
                </c:pt>
                <c:pt idx="233">
                  <c:v>326.883606383772</c:v>
                </c:pt>
                <c:pt idx="234">
                  <c:v>327.7631123347344</c:v>
                </c:pt>
                <c:pt idx="235">
                  <c:v>328.6363781481534</c:v>
                </c:pt>
                <c:pt idx="236">
                  <c:v>329.5033871983128</c:v>
                </c:pt>
                <c:pt idx="237">
                  <c:v>330.364122978599</c:v>
                </c:pt>
                <c:pt idx="238">
                  <c:v>331.2185691018514</c:v>
                </c:pt>
                <c:pt idx="239">
                  <c:v>332.0667093006401</c:v>
                </c:pt>
                <c:pt idx="240">
                  <c:v>332.9085274275976</c:v>
                </c:pt>
                <c:pt idx="241">
                  <c:v>333.744007455727</c:v>
                </c:pt>
                <c:pt idx="242">
                  <c:v>334.573133478679</c:v>
                </c:pt>
                <c:pt idx="243">
                  <c:v>335.3958897111053</c:v>
                </c:pt>
                <c:pt idx="244">
                  <c:v>336.2122604888983</c:v>
                </c:pt>
                <c:pt idx="245">
                  <c:v>337.022230269539</c:v>
                </c:pt>
                <c:pt idx="246">
                  <c:v>337.82578363237</c:v>
                </c:pt>
                <c:pt idx="247">
                  <c:v>338.6229052788911</c:v>
                </c:pt>
                <c:pt idx="248">
                  <c:v>339.4135800330573</c:v>
                </c:pt>
                <c:pt idx="249">
                  <c:v>340.1977928415557</c:v>
                </c:pt>
                <c:pt idx="250">
                  <c:v>340.9755287741065</c:v>
                </c:pt>
                <c:pt idx="251">
                  <c:v>341.7467730237423</c:v>
                </c:pt>
                <c:pt idx="252">
                  <c:v>342.5115109070713</c:v>
                </c:pt>
                <c:pt idx="253">
                  <c:v>343.2697278646027</c:v>
                </c:pt>
                <c:pt idx="254">
                  <c:v>344.0214094609635</c:v>
                </c:pt>
                <c:pt idx="255">
                  <c:v>344.7665413852264</c:v>
                </c:pt>
                <c:pt idx="256">
                  <c:v>345.5051094511467</c:v>
                </c:pt>
                <c:pt idx="257">
                  <c:v>346.2370995974615</c:v>
                </c:pt>
                <c:pt idx="258">
                  <c:v>346.9624978881245</c:v>
                </c:pt>
                <c:pt idx="259">
                  <c:v>347.6812905126002</c:v>
                </c:pt>
                <c:pt idx="260">
                  <c:v>348.3934637861122</c:v>
                </c:pt>
                <c:pt idx="261">
                  <c:v>349.0990041499073</c:v>
                </c:pt>
                <c:pt idx="262">
                  <c:v>349.7978981715128</c:v>
                </c:pt>
                <c:pt idx="263">
                  <c:v>350.4901325449906</c:v>
                </c:pt>
                <c:pt idx="264">
                  <c:v>351.1756940912047</c:v>
                </c:pt>
                <c:pt idx="265">
                  <c:v>351.8545697580414</c:v>
                </c:pt>
                <c:pt idx="266">
                  <c:v>352.5267466206885</c:v>
                </c:pt>
                <c:pt idx="267">
                  <c:v>353.1922118818673</c:v>
                </c:pt>
                <c:pt idx="268">
                  <c:v>353.8509528720772</c:v>
                </c:pt>
                <c:pt idx="269">
                  <c:v>354.5029570498396</c:v>
                </c:pt>
                <c:pt idx="270">
                  <c:v>355.1482120019333</c:v>
                </c:pt>
                <c:pt idx="271">
                  <c:v>355.7867054436308</c:v>
                </c:pt>
                <c:pt idx="272">
                  <c:v>356.4184252189435</c:v>
                </c:pt>
                <c:pt idx="273">
                  <c:v>357.043359300833</c:v>
                </c:pt>
                <c:pt idx="274">
                  <c:v>357.6614957914533</c:v>
                </c:pt>
                <c:pt idx="275">
                  <c:v>358.2728229223765</c:v>
                </c:pt>
                <c:pt idx="276">
                  <c:v>358.8773290548155</c:v>
                </c:pt>
                <c:pt idx="277">
                  <c:v>359.475002679844</c:v>
                </c:pt>
                <c:pt idx="278">
                  <c:v>360.0658324186168</c:v>
                </c:pt>
                <c:pt idx="279">
                  <c:v>360.6498070225875</c:v>
                </c:pt>
                <c:pt idx="280">
                  <c:v>361.2269153737195</c:v>
                </c:pt>
                <c:pt idx="281">
                  <c:v>361.7971464847025</c:v>
                </c:pt>
                <c:pt idx="282">
                  <c:v>362.3604894991573</c:v>
                </c:pt>
                <c:pt idx="283">
                  <c:v>362.9169336918429</c:v>
                </c:pt>
                <c:pt idx="284">
                  <c:v>363.4664684688635</c:v>
                </c:pt>
                <c:pt idx="285">
                  <c:v>364.0090833678722</c:v>
                </c:pt>
                <c:pt idx="286">
                  <c:v>364.5447680582587</c:v>
                </c:pt>
                <c:pt idx="287">
                  <c:v>365.0735123413588</c:v>
                </c:pt>
                <c:pt idx="288">
                  <c:v>365.5953061506451</c:v>
                </c:pt>
                <c:pt idx="289">
                  <c:v>366.1101395519115</c:v>
                </c:pt>
                <c:pt idx="290">
                  <c:v>366.6180027434769</c:v>
                </c:pt>
                <c:pt idx="291">
                  <c:v>367.1188860563543</c:v>
                </c:pt>
                <c:pt idx="292">
                  <c:v>367.6127799544446</c:v>
                </c:pt>
                <c:pt idx="293">
                  <c:v>368.0996750347244</c:v>
                </c:pt>
                <c:pt idx="294">
                  <c:v>368.5795620274083</c:v>
                </c:pt>
                <c:pt idx="295">
                  <c:v>369.052431796142</c:v>
                </c:pt>
                <c:pt idx="296">
                  <c:v>369.5182753381653</c:v>
                </c:pt>
                <c:pt idx="297">
                  <c:v>369.9770837844885</c:v>
                </c:pt>
                <c:pt idx="298">
                  <c:v>370.4288484000588</c:v>
                </c:pt>
                <c:pt idx="299">
                  <c:v>370.8735605839304</c:v>
                </c:pt>
                <c:pt idx="300">
                  <c:v>371.3112118694223</c:v>
                </c:pt>
                <c:pt idx="301">
                  <c:v>371.7417939242836</c:v>
                </c:pt>
                <c:pt idx="302">
                  <c:v>372.165298550857</c:v>
                </c:pt>
                <c:pt idx="303">
                  <c:v>372.5817176862161</c:v>
                </c:pt>
                <c:pt idx="304">
                  <c:v>372.9910434023482</c:v>
                </c:pt>
                <c:pt idx="305">
                  <c:v>373.3932679062765</c:v>
                </c:pt>
                <c:pt idx="306">
                  <c:v>373.7883835402297</c:v>
                </c:pt>
                <c:pt idx="307">
                  <c:v>374.1763827817745</c:v>
                </c:pt>
                <c:pt idx="308">
                  <c:v>374.5572582439613</c:v>
                </c:pt>
                <c:pt idx="309">
                  <c:v>374.9310026754699</c:v>
                </c:pt>
                <c:pt idx="310">
                  <c:v>375.2976089607486</c:v>
                </c:pt>
                <c:pt idx="311">
                  <c:v>375.6570701201401</c:v>
                </c:pt>
                <c:pt idx="312">
                  <c:v>376.0093793100177</c:v>
                </c:pt>
                <c:pt idx="313">
                  <c:v>376.354529822927</c:v>
                </c:pt>
                <c:pt idx="314">
                  <c:v>376.6925150876956</c:v>
                </c:pt>
                <c:pt idx="315">
                  <c:v>377.0233286695769</c:v>
                </c:pt>
                <c:pt idx="316">
                  <c:v>377.3469642703523</c:v>
                </c:pt>
                <c:pt idx="317">
                  <c:v>377.6634157284645</c:v>
                </c:pt>
                <c:pt idx="318">
                  <c:v>377.9726770191368</c:v>
                </c:pt>
                <c:pt idx="319">
                  <c:v>378.2747422544787</c:v>
                </c:pt>
                <c:pt idx="320">
                  <c:v>378.5696056836043</c:v>
                </c:pt>
                <c:pt idx="321">
                  <c:v>378.8572616927385</c:v>
                </c:pt>
                <c:pt idx="322">
                  <c:v>379.137704805319</c:v>
                </c:pt>
                <c:pt idx="323">
                  <c:v>379.4109296821213</c:v>
                </c:pt>
                <c:pt idx="324">
                  <c:v>379.6769311213343</c:v>
                </c:pt>
                <c:pt idx="325">
                  <c:v>379.9357040586692</c:v>
                </c:pt>
                <c:pt idx="326">
                  <c:v>380.1872435674749</c:v>
                </c:pt>
                <c:pt idx="327">
                  <c:v>380.4315448587861</c:v>
                </c:pt>
                <c:pt idx="328">
                  <c:v>380.6686032814707</c:v>
                </c:pt>
                <c:pt idx="329">
                  <c:v>380.8984143222688</c:v>
                </c:pt>
                <c:pt idx="330">
                  <c:v>381.1209736059137</c:v>
                </c:pt>
                <c:pt idx="331">
                  <c:v>381.3362768951935</c:v>
                </c:pt>
                <c:pt idx="332">
                  <c:v>381.5443200910497</c:v>
                </c:pt>
                <c:pt idx="333">
                  <c:v>381.7450992326341</c:v>
                </c:pt>
                <c:pt idx="334">
                  <c:v>381.9386104974012</c:v>
                </c:pt>
                <c:pt idx="335">
                  <c:v>382.1248502011815</c:v>
                </c:pt>
                <c:pt idx="336">
                  <c:v>382.3038147982318</c:v>
                </c:pt>
                <c:pt idx="337">
                  <c:v>382.4755008813285</c:v>
                </c:pt>
                <c:pt idx="338">
                  <c:v>382.639905181814</c:v>
                </c:pt>
                <c:pt idx="339">
                  <c:v>382.7970245696671</c:v>
                </c:pt>
                <c:pt idx="340">
                  <c:v>382.9468560535618</c:v>
                </c:pt>
                <c:pt idx="341">
                  <c:v>383.089396780922</c:v>
                </c:pt>
                <c:pt idx="342">
                  <c:v>383.2246440379781</c:v>
                </c:pt>
                <c:pt idx="343">
                  <c:v>383.3525952498167</c:v>
                </c:pt>
                <c:pt idx="344">
                  <c:v>383.4732479804306</c:v>
                </c:pt>
                <c:pt idx="345">
                  <c:v>383.5865999327667</c:v>
                </c:pt>
                <c:pt idx="346">
                  <c:v>383.6926489487664</c:v>
                </c:pt>
                <c:pt idx="347">
                  <c:v>383.7913930094085</c:v>
                </c:pt>
                <c:pt idx="348">
                  <c:v>383.8828302347534</c:v>
                </c:pt>
                <c:pt idx="349">
                  <c:v>383.9669588839575</c:v>
                </c:pt>
                <c:pt idx="350">
                  <c:v>384.0437773553417</c:v>
                </c:pt>
                <c:pt idx="351">
                  <c:v>384.1132841863898</c:v>
                </c:pt>
                <c:pt idx="352">
                  <c:v>384.1754780537921</c:v>
                </c:pt>
                <c:pt idx="353">
                  <c:v>384.2303577734669</c:v>
                </c:pt>
                <c:pt idx="354">
                  <c:v>384.2779223005836</c:v>
                </c:pt>
                <c:pt idx="355">
                  <c:v>384.3181707295817</c:v>
                </c:pt>
                <c:pt idx="356">
                  <c:v>384.3511022941888</c:v>
                </c:pt>
                <c:pt idx="357">
                  <c:v>384.3767163674369</c:v>
                </c:pt>
                <c:pt idx="358">
                  <c:v>384.3950124616676</c:v>
                </c:pt>
                <c:pt idx="359">
                  <c:v>384.4059902285562</c:v>
                </c:pt>
                <c:pt idx="360">
                  <c:v>384.4096494590952</c:v>
                </c:pt>
                <c:pt idx="361">
                  <c:v>384.4059900836206</c:v>
                </c:pt>
                <c:pt idx="362">
                  <c:v>384.3950121718013</c:v>
                </c:pt>
                <c:pt idx="363">
                  <c:v>384.3767159326388</c:v>
                </c:pt>
                <c:pt idx="364">
                  <c:v>384.3511017144742</c:v>
                </c:pt>
                <c:pt idx="365">
                  <c:v>384.3181700049587</c:v>
                </c:pt>
                <c:pt idx="366">
                  <c:v>384.2779214310663</c:v>
                </c:pt>
                <c:pt idx="367">
                  <c:v>384.2303567590689</c:v>
                </c:pt>
                <c:pt idx="368">
                  <c:v>384.1754768945393</c:v>
                </c:pt>
                <c:pt idx="369">
                  <c:v>384.1132828822996</c:v>
                </c:pt>
                <c:pt idx="370">
                  <c:v>384.0437759064395</c:v>
                </c:pt>
                <c:pt idx="371">
                  <c:v>383.966957290269</c:v>
                </c:pt>
                <c:pt idx="372">
                  <c:v>383.882828496312</c:v>
                </c:pt>
                <c:pt idx="373">
                  <c:v>383.7913911262489</c:v>
                </c:pt>
                <c:pt idx="374">
                  <c:v>383.6926469209221</c:v>
                </c:pt>
                <c:pt idx="375">
                  <c:v>383.5865977602724</c:v>
                </c:pt>
                <c:pt idx="376">
                  <c:v>383.4732456633357</c:v>
                </c:pt>
                <c:pt idx="377">
                  <c:v>383.3525927881608</c:v>
                </c:pt>
                <c:pt idx="378">
                  <c:v>383.2246414318087</c:v>
                </c:pt>
                <c:pt idx="379">
                  <c:v>383.0893940302886</c:v>
                </c:pt>
                <c:pt idx="380">
                  <c:v>382.9468531585166</c:v>
                </c:pt>
                <c:pt idx="381">
                  <c:v>382.7970215302653</c:v>
                </c:pt>
                <c:pt idx="382">
                  <c:v>382.6399019981132</c:v>
                </c:pt>
                <c:pt idx="383">
                  <c:v>382.4754975533895</c:v>
                </c:pt>
                <c:pt idx="384">
                  <c:v>382.3038113261191</c:v>
                </c:pt>
                <c:pt idx="385">
                  <c:v>382.124846584962</c:v>
                </c:pt>
                <c:pt idx="386">
                  <c:v>381.9386067371415</c:v>
                </c:pt>
                <c:pt idx="387">
                  <c:v>381.7450953284041</c:v>
                </c:pt>
                <c:pt idx="388">
                  <c:v>381.5443160429251</c:v>
                </c:pt>
                <c:pt idx="389">
                  <c:v>381.3362727032538</c:v>
                </c:pt>
                <c:pt idx="390">
                  <c:v>381.1209692702355</c:v>
                </c:pt>
                <c:pt idx="391">
                  <c:v>380.8984098429369</c:v>
                </c:pt>
                <c:pt idx="392">
                  <c:v>380.6685986585691</c:v>
                </c:pt>
                <c:pt idx="393">
                  <c:v>380.4315400924061</c:v>
                </c:pt>
                <c:pt idx="394">
                  <c:v>380.187238657702</c:v>
                </c:pt>
                <c:pt idx="395">
                  <c:v>379.9356990056032</c:v>
                </c:pt>
                <c:pt idx="396">
                  <c:v>379.6769259250634</c:v>
                </c:pt>
                <c:pt idx="397">
                  <c:v>379.4109243427487</c:v>
                </c:pt>
                <c:pt idx="398">
                  <c:v>379.137699322947</c:v>
                </c:pt>
                <c:pt idx="399">
                  <c:v>378.8572560674667</c:v>
                </c:pt>
                <c:pt idx="400">
                  <c:v>378.5695999155459</c:v>
                </c:pt>
                <c:pt idx="401">
                  <c:v>378.2747363437425</c:v>
                </c:pt>
                <c:pt idx="402">
                  <c:v>377.9726709658343</c:v>
                </c:pt>
                <c:pt idx="403">
                  <c:v>377.663409532712</c:v>
                </c:pt>
                <c:pt idx="404">
                  <c:v>377.3469579322638</c:v>
                </c:pt>
                <c:pt idx="405">
                  <c:v>377.0233221892768</c:v>
                </c:pt>
                <c:pt idx="406">
                  <c:v>376.6925084653091</c:v>
                </c:pt>
                <c:pt idx="407">
                  <c:v>376.3545230585751</c:v>
                </c:pt>
                <c:pt idx="408">
                  <c:v>376.0093724038321</c:v>
                </c:pt>
                <c:pt idx="409">
                  <c:v>375.6570630722501</c:v>
                </c:pt>
                <c:pt idx="410">
                  <c:v>375.2976017712912</c:v>
                </c:pt>
                <c:pt idx="411">
                  <c:v>374.9309953445802</c:v>
                </c:pt>
                <c:pt idx="412">
                  <c:v>374.5572507717803</c:v>
                </c:pt>
                <c:pt idx="413">
                  <c:v>374.1763751684438</c:v>
                </c:pt>
                <c:pt idx="414">
                  <c:v>373.7883757858938</c:v>
                </c:pt>
                <c:pt idx="415">
                  <c:v>373.3932600110864</c:v>
                </c:pt>
                <c:pt idx="416">
                  <c:v>372.9910353664474</c:v>
                </c:pt>
                <c:pt idx="417">
                  <c:v>372.581709509764</c:v>
                </c:pt>
                <c:pt idx="418">
                  <c:v>372.1652902340043</c:v>
                </c:pt>
                <c:pt idx="419">
                  <c:v>371.7417854671911</c:v>
                </c:pt>
                <c:pt idx="420">
                  <c:v>371.3112032722512</c:v>
                </c:pt>
                <c:pt idx="421">
                  <c:v>370.873551846844</c:v>
                </c:pt>
                <c:pt idx="422">
                  <c:v>370.4288395232239</c:v>
                </c:pt>
                <c:pt idx="423">
                  <c:v>369.9770747680703</c:v>
                </c:pt>
                <c:pt idx="424">
                  <c:v>369.518266182342</c:v>
                </c:pt>
                <c:pt idx="425">
                  <c:v>369.0524225010843</c:v>
                </c:pt>
                <c:pt idx="426">
                  <c:v>368.5795525932937</c:v>
                </c:pt>
                <c:pt idx="427">
                  <c:v>368.0996654617317</c:v>
                </c:pt>
                <c:pt idx="428">
                  <c:v>367.6127702427577</c:v>
                </c:pt>
                <c:pt idx="429">
                  <c:v>367.1188762061558</c:v>
                </c:pt>
                <c:pt idx="430">
                  <c:v>366.617992754957</c:v>
                </c:pt>
                <c:pt idx="431">
                  <c:v>366.1101294252607</c:v>
                </c:pt>
                <c:pt idx="432">
                  <c:v>365.595295886053</c:v>
                </c:pt>
                <c:pt idx="433">
                  <c:v>365.0735019390229</c:v>
                </c:pt>
                <c:pt idx="434">
                  <c:v>364.5447575183757</c:v>
                </c:pt>
                <c:pt idx="435">
                  <c:v>364.009072690644</c:v>
                </c:pt>
                <c:pt idx="436">
                  <c:v>363.4664576544935</c:v>
                </c:pt>
                <c:pt idx="437">
                  <c:v>362.9169227405336</c:v>
                </c:pt>
                <c:pt idx="438">
                  <c:v>362.3604784111218</c:v>
                </c:pt>
                <c:pt idx="439">
                  <c:v>361.7971352601478</c:v>
                </c:pt>
                <c:pt idx="440">
                  <c:v>361.2269040128638</c:v>
                </c:pt>
                <c:pt idx="441">
                  <c:v>360.6497955256474</c:v>
                </c:pt>
                <c:pt idx="442">
                  <c:v>360.0658207858073</c:v>
                </c:pt>
                <c:pt idx="443">
                  <c:v>359.4749909113871</c:v>
                </c:pt>
                <c:pt idx="444">
                  <c:v>358.8773171509366</c:v>
                </c:pt>
                <c:pt idx="445">
                  <c:v>358.2728108833024</c:v>
                </c:pt>
                <c:pt idx="446">
                  <c:v>357.6614836174128</c:v>
                </c:pt>
                <c:pt idx="447">
                  <c:v>357.043346992057</c:v>
                </c:pt>
                <c:pt idx="448">
                  <c:v>356.4184127756681</c:v>
                </c:pt>
                <c:pt idx="449">
                  <c:v>355.7866928660931</c:v>
                </c:pt>
                <c:pt idx="450">
                  <c:v>355.148199290369</c:v>
                </c:pt>
                <c:pt idx="451">
                  <c:v>354.5029442044933</c:v>
                </c:pt>
                <c:pt idx="452">
                  <c:v>353.8509398931936</c:v>
                </c:pt>
                <c:pt idx="453">
                  <c:v>353.1921987696915</c:v>
                </c:pt>
                <c:pt idx="454">
                  <c:v>352.5267333754715</c:v>
                </c:pt>
                <c:pt idx="455">
                  <c:v>351.8545563800374</c:v>
                </c:pt>
                <c:pt idx="456">
                  <c:v>351.175680580669</c:v>
                </c:pt>
                <c:pt idx="457">
                  <c:v>350.4901189021735</c:v>
                </c:pt>
                <c:pt idx="458">
                  <c:v>349.7978843966814</c:v>
                </c:pt>
                <c:pt idx="459">
                  <c:v>349.0989902433208</c:v>
                </c:pt>
                <c:pt idx="460">
                  <c:v>348.3934497480337</c:v>
                </c:pt>
                <c:pt idx="461">
                  <c:v>347.6812763433014</c:v>
                </c:pt>
                <c:pt idx="462">
                  <c:v>346.9624835878727</c:v>
                </c:pt>
                <c:pt idx="463">
                  <c:v>346.237085166529</c:v>
                </c:pt>
                <c:pt idx="464">
                  <c:v>345.5050948898123</c:v>
                </c:pt>
                <c:pt idx="465">
                  <c:v>344.7665266937593</c:v>
                </c:pt>
                <c:pt idx="466">
                  <c:v>344.0213946396485</c:v>
                </c:pt>
                <c:pt idx="467">
                  <c:v>343.2697129137196</c:v>
                </c:pt>
                <c:pt idx="468">
                  <c:v>342.51149582691</c:v>
                </c:pt>
                <c:pt idx="469">
                  <c:v>341.7467578145805</c:v>
                </c:pt>
                <c:pt idx="470">
                  <c:v>340.9755134362398</c:v>
                </c:pt>
                <c:pt idx="471">
                  <c:v>340.1977773752762</c:v>
                </c:pt>
                <c:pt idx="472">
                  <c:v>339.4135644386565</c:v>
                </c:pt>
                <c:pt idx="473">
                  <c:v>338.6228895566703</c:v>
                </c:pt>
                <c:pt idx="474">
                  <c:v>337.8257677826255</c:v>
                </c:pt>
                <c:pt idx="475">
                  <c:v>337.0222142925718</c:v>
                </c:pt>
                <c:pt idx="476">
                  <c:v>336.212244385017</c:v>
                </c:pt>
                <c:pt idx="477">
                  <c:v>335.3958734806133</c:v>
                </c:pt>
                <c:pt idx="478">
                  <c:v>334.5731171218885</c:v>
                </c:pt>
                <c:pt idx="479">
                  <c:v>333.7439909729439</c:v>
                </c:pt>
                <c:pt idx="480">
                  <c:v>332.9085108191413</c:v>
                </c:pt>
                <c:pt idx="481">
                  <c:v>332.0666925668215</c:v>
                </c:pt>
                <c:pt idx="482">
                  <c:v>331.2185522429869</c:v>
                </c:pt>
                <c:pt idx="483">
                  <c:v>330.3641059950204</c:v>
                </c:pt>
                <c:pt idx="484">
                  <c:v>329.5033700903351</c:v>
                </c:pt>
                <c:pt idx="485">
                  <c:v>328.6363609161065</c:v>
                </c:pt>
                <c:pt idx="486">
                  <c:v>327.7630949789415</c:v>
                </c:pt>
                <c:pt idx="487">
                  <c:v>326.8835889045661</c:v>
                </c:pt>
                <c:pt idx="488">
                  <c:v>325.9978594375065</c:v>
                </c:pt>
                <c:pt idx="489">
                  <c:v>325.1059234407791</c:v>
                </c:pt>
                <c:pt idx="490">
                  <c:v>324.2077978955587</c:v>
                </c:pt>
                <c:pt idx="491">
                  <c:v>323.3034999008617</c:v>
                </c:pt>
                <c:pt idx="492">
                  <c:v>322.3930466732201</c:v>
                </c:pt>
                <c:pt idx="493">
                  <c:v>321.4764555463516</c:v>
                </c:pt>
                <c:pt idx="494">
                  <c:v>320.5537439708317</c:v>
                </c:pt>
                <c:pt idx="495">
                  <c:v>319.624929513761</c:v>
                </c:pt>
                <c:pt idx="496">
                  <c:v>318.6900298584221</c:v>
                </c:pt>
                <c:pt idx="497">
                  <c:v>317.7490628039691</c:v>
                </c:pt>
                <c:pt idx="498">
                  <c:v>316.8020462650468</c:v>
                </c:pt>
                <c:pt idx="499">
                  <c:v>315.8489982714938</c:v>
                </c:pt>
                <c:pt idx="500">
                  <c:v>314.8899369679688</c:v>
                </c:pt>
                <c:pt idx="501">
                  <c:v>313.9248806136234</c:v>
                </c:pt>
                <c:pt idx="502">
                  <c:v>312.9538475817295</c:v>
                </c:pt>
                <c:pt idx="503">
                  <c:v>311.9768563593653</c:v>
                </c:pt>
                <c:pt idx="504">
                  <c:v>310.9939255470316</c:v>
                </c:pt>
                <c:pt idx="505">
                  <c:v>310.005073858323</c:v>
                </c:pt>
                <c:pt idx="506">
                  <c:v>309.010320119544</c:v>
                </c:pt>
                <c:pt idx="507">
                  <c:v>308.0096832693744</c:v>
                </c:pt>
                <c:pt idx="508">
                  <c:v>307.0031823584985</c:v>
                </c:pt>
                <c:pt idx="509">
                  <c:v>305.9908365492461</c:v>
                </c:pt>
                <c:pt idx="510">
                  <c:v>304.972665115222</c:v>
                </c:pt>
                <c:pt idx="511">
                  <c:v>303.9486874409417</c:v>
                </c:pt>
                <c:pt idx="512">
                  <c:v>302.9189230214673</c:v>
                </c:pt>
                <c:pt idx="513">
                  <c:v>301.8833914620272</c:v>
                </c:pt>
                <c:pt idx="514">
                  <c:v>300.8421124776568</c:v>
                </c:pt>
                <c:pt idx="515">
                  <c:v>299.7951058928035</c:v>
                </c:pt>
                <c:pt idx="516">
                  <c:v>298.7423916409657</c:v>
                </c:pt>
                <c:pt idx="517">
                  <c:v>297.6839897643051</c:v>
                </c:pt>
                <c:pt idx="518">
                  <c:v>296.6199204132701</c:v>
                </c:pt>
                <c:pt idx="519">
                  <c:v>295.5502038462079</c:v>
                </c:pt>
                <c:pt idx="520">
                  <c:v>294.4748604289817</c:v>
                </c:pt>
                <c:pt idx="521">
                  <c:v>293.3939106345807</c:v>
                </c:pt>
                <c:pt idx="522">
                  <c:v>292.3073750427322</c:v>
                </c:pt>
                <c:pt idx="523">
                  <c:v>291.2152743395091</c:v>
                </c:pt>
                <c:pt idx="524">
                  <c:v>290.117629316935</c:v>
                </c:pt>
                <c:pt idx="525">
                  <c:v>289.0144608725903</c:v>
                </c:pt>
                <c:pt idx="526">
                  <c:v>287.9057900092135</c:v>
                </c:pt>
                <c:pt idx="527">
                  <c:v>286.7916378343006</c:v>
                </c:pt>
                <c:pt idx="528">
                  <c:v>285.6720255597043</c:v>
                </c:pt>
                <c:pt idx="529">
                  <c:v>284.5469745012288</c:v>
                </c:pt>
                <c:pt idx="530">
                  <c:v>283.4165060782239</c:v>
                </c:pt>
                <c:pt idx="531">
                  <c:v>282.2806418131893</c:v>
                </c:pt>
                <c:pt idx="532">
                  <c:v>281.1394033313358</c:v>
                </c:pt>
                <c:pt idx="533">
                  <c:v>279.9928123601986</c:v>
                </c:pt>
                <c:pt idx="534">
                  <c:v>278.8408907292244</c:v>
                </c:pt>
                <c:pt idx="535">
                  <c:v>277.68366036934</c:v>
                </c:pt>
                <c:pt idx="536">
                  <c:v>276.5211433125385</c:v>
                </c:pt>
                <c:pt idx="537">
                  <c:v>275.3533616914805</c:v>
                </c:pt>
                <c:pt idx="538">
                  <c:v>274.1803377390393</c:v>
                </c:pt>
                <c:pt idx="539">
                  <c:v>273.0020937879028</c:v>
                </c:pt>
                <c:pt idx="540">
                  <c:v>271.818652270139</c:v>
                </c:pt>
                <c:pt idx="541">
                  <c:v>270.6300357167692</c:v>
                </c:pt>
                <c:pt idx="542">
                  <c:v>269.4362667573386</c:v>
                </c:pt>
                <c:pt idx="543">
                  <c:v>268.237368119495</c:v>
                </c:pt>
                <c:pt idx="544">
                  <c:v>267.0333626285353</c:v>
                </c:pt>
                <c:pt idx="545">
                  <c:v>265.8242732069917</c:v>
                </c:pt>
                <c:pt idx="546">
                  <c:v>264.6101228741853</c:v>
                </c:pt>
                <c:pt idx="547">
                  <c:v>263.3909347457886</c:v>
                </c:pt>
                <c:pt idx="548">
                  <c:v>262.1667320333903</c:v>
                </c:pt>
                <c:pt idx="549">
                  <c:v>260.9375380440416</c:v>
                </c:pt>
                <c:pt idx="550">
                  <c:v>259.7033761798327</c:v>
                </c:pt>
                <c:pt idx="551">
                  <c:v>258.4642699374217</c:v>
                </c:pt>
                <c:pt idx="552">
                  <c:v>257.2202429076069</c:v>
                </c:pt>
                <c:pt idx="553">
                  <c:v>255.9713187748762</c:v>
                </c:pt>
                <c:pt idx="554">
                  <c:v>254.7175213169409</c:v>
                </c:pt>
                <c:pt idx="555">
                  <c:v>253.4588744043004</c:v>
                </c:pt>
                <c:pt idx="556">
                  <c:v>252.1954019997782</c:v>
                </c:pt>
                <c:pt idx="557">
                  <c:v>250.9271281580721</c:v>
                </c:pt>
                <c:pt idx="558">
                  <c:v>249.654077025284</c:v>
                </c:pt>
                <c:pt idx="559">
                  <c:v>248.3762728384774</c:v>
                </c:pt>
                <c:pt idx="560">
                  <c:v>247.0937399252024</c:v>
                </c:pt>
                <c:pt idx="561">
                  <c:v>245.8065027030385</c:v>
                </c:pt>
                <c:pt idx="562">
                  <c:v>244.5145856791261</c:v>
                </c:pt>
                <c:pt idx="563">
                  <c:v>243.2180134497108</c:v>
                </c:pt>
                <c:pt idx="564">
                  <c:v>241.9168106996536</c:v>
                </c:pt>
                <c:pt idx="565">
                  <c:v>240.6110022019831</c:v>
                </c:pt>
                <c:pt idx="566">
                  <c:v>239.3006128174126</c:v>
                </c:pt>
                <c:pt idx="567">
                  <c:v>237.9856674938663</c:v>
                </c:pt>
                <c:pt idx="568">
                  <c:v>236.6661912660106</c:v>
                </c:pt>
                <c:pt idx="569">
                  <c:v>235.3422092547743</c:v>
                </c:pt>
                <c:pt idx="570">
                  <c:v>234.0137466668634</c:v>
                </c:pt>
                <c:pt idx="571">
                  <c:v>232.6808287942964</c:v>
                </c:pt>
                <c:pt idx="572">
                  <c:v>231.343481013907</c:v>
                </c:pt>
                <c:pt idx="573">
                  <c:v>230.0017287868711</c:v>
                </c:pt>
                <c:pt idx="574">
                  <c:v>228.6555976582186</c:v>
                </c:pt>
                <c:pt idx="575">
                  <c:v>227.3051132563465</c:v>
                </c:pt>
                <c:pt idx="576">
                  <c:v>225.950301292535</c:v>
                </c:pt>
                <c:pt idx="577">
                  <c:v>224.5911875604492</c:v>
                </c:pt>
                <c:pt idx="578">
                  <c:v>223.2277979356583</c:v>
                </c:pt>
                <c:pt idx="579">
                  <c:v>221.8601583751373</c:v>
                </c:pt>
                <c:pt idx="580">
                  <c:v>220.4882949167727</c:v>
                </c:pt>
                <c:pt idx="581">
                  <c:v>219.1122336788691</c:v>
                </c:pt>
                <c:pt idx="582">
                  <c:v>217.7320008596502</c:v>
                </c:pt>
                <c:pt idx="583">
                  <c:v>216.3476227367602</c:v>
                </c:pt>
                <c:pt idx="584">
                  <c:v>214.9591256667657</c:v>
                </c:pt>
                <c:pt idx="585">
                  <c:v>213.5665360846512</c:v>
                </c:pt>
                <c:pt idx="586">
                  <c:v>212.1698805033145</c:v>
                </c:pt>
                <c:pt idx="587">
                  <c:v>210.7691855130665</c:v>
                </c:pt>
                <c:pt idx="588">
                  <c:v>209.3644777811245</c:v>
                </c:pt>
                <c:pt idx="589">
                  <c:v>207.9557840510978</c:v>
                </c:pt>
                <c:pt idx="590">
                  <c:v>206.5431311424867</c:v>
                </c:pt>
                <c:pt idx="591">
                  <c:v>205.126545950168</c:v>
                </c:pt>
                <c:pt idx="592">
                  <c:v>203.7060554438818</c:v>
                </c:pt>
                <c:pt idx="593">
                  <c:v>202.281686667725</c:v>
                </c:pt>
                <c:pt idx="594">
                  <c:v>200.8534667396244</c:v>
                </c:pt>
                <c:pt idx="595">
                  <c:v>199.421422850831</c:v>
                </c:pt>
                <c:pt idx="596">
                  <c:v>197.985582265395</c:v>
                </c:pt>
                <c:pt idx="597">
                  <c:v>196.545972319657</c:v>
                </c:pt>
                <c:pt idx="598">
                  <c:v>195.102620421715</c:v>
                </c:pt>
                <c:pt idx="599">
                  <c:v>193.6555540509102</c:v>
                </c:pt>
                <c:pt idx="600">
                  <c:v>192.2048007573013</c:v>
                </c:pt>
                <c:pt idx="601">
                  <c:v>190.7503881611433</c:v>
                </c:pt>
                <c:pt idx="602">
                  <c:v>189.2923439523558</c:v>
                </c:pt>
                <c:pt idx="603">
                  <c:v>187.8306958899987</c:v>
                </c:pt>
                <c:pt idx="604">
                  <c:v>186.3654718017481</c:v>
                </c:pt>
                <c:pt idx="605">
                  <c:v>184.8966995833591</c:v>
                </c:pt>
                <c:pt idx="606">
                  <c:v>183.42440719814</c:v>
                </c:pt>
                <c:pt idx="607">
                  <c:v>181.948622676415</c:v>
                </c:pt>
                <c:pt idx="608">
                  <c:v>180.4693741149976</c:v>
                </c:pt>
                <c:pt idx="609">
                  <c:v>178.9866896766491</c:v>
                </c:pt>
                <c:pt idx="610">
                  <c:v>177.5005975895454</c:v>
                </c:pt>
                <c:pt idx="611">
                  <c:v>176.01112614674</c:v>
                </c:pt>
                <c:pt idx="612">
                  <c:v>174.5183037056218</c:v>
                </c:pt>
                <c:pt idx="613">
                  <c:v>173.0221586873821</c:v>
                </c:pt>
                <c:pt idx="614">
                  <c:v>171.5227195764654</c:v>
                </c:pt>
                <c:pt idx="615">
                  <c:v>170.0200149200321</c:v>
                </c:pt>
                <c:pt idx="616">
                  <c:v>168.514073327416</c:v>
                </c:pt>
                <c:pt idx="617">
                  <c:v>167.004923469575</c:v>
                </c:pt>
                <c:pt idx="618">
                  <c:v>165.4925940785481</c:v>
                </c:pt>
                <c:pt idx="619">
                  <c:v>163.9771139469104</c:v>
                </c:pt>
                <c:pt idx="620">
                  <c:v>162.4585119272187</c:v>
                </c:pt>
                <c:pt idx="621">
                  <c:v>160.9368169314685</c:v>
                </c:pt>
                <c:pt idx="622">
                  <c:v>159.4120579305409</c:v>
                </c:pt>
                <c:pt idx="623">
                  <c:v>157.8842639536508</c:v>
                </c:pt>
                <c:pt idx="624">
                  <c:v>156.353464087796</c:v>
                </c:pt>
                <c:pt idx="625">
                  <c:v>154.819687477198</c:v>
                </c:pt>
                <c:pt idx="626">
                  <c:v>153.2829633227569</c:v>
                </c:pt>
                <c:pt idx="627">
                  <c:v>151.7433208814862</c:v>
                </c:pt>
                <c:pt idx="628">
                  <c:v>150.2007894659604</c:v>
                </c:pt>
                <c:pt idx="629">
                  <c:v>148.6553984437556</c:v>
                </c:pt>
                <c:pt idx="630">
                  <c:v>147.1071772368909</c:v>
                </c:pt>
                <c:pt idx="631">
                  <c:v>145.5561553212672</c:v>
                </c:pt>
                <c:pt idx="632">
                  <c:v>144.0023622261092</c:v>
                </c:pt>
                <c:pt idx="633">
                  <c:v>142.4458275333992</c:v>
                </c:pt>
                <c:pt idx="634">
                  <c:v>140.8865808773152</c:v>
                </c:pt>
                <c:pt idx="635">
                  <c:v>139.3246519436657</c:v>
                </c:pt>
                <c:pt idx="636">
                  <c:v>137.7600704693301</c:v>
                </c:pt>
                <c:pt idx="637">
                  <c:v>136.1928662416856</c:v>
                </c:pt>
                <c:pt idx="638">
                  <c:v>134.623069098042</c:v>
                </c:pt>
                <c:pt idx="639">
                  <c:v>133.0507089250785</c:v>
                </c:pt>
                <c:pt idx="640">
                  <c:v>131.4758156582653</c:v>
                </c:pt>
                <c:pt idx="641">
                  <c:v>129.8984192813028</c:v>
                </c:pt>
                <c:pt idx="642">
                  <c:v>128.3185498255454</c:v>
                </c:pt>
                <c:pt idx="643">
                  <c:v>126.7362373694323</c:v>
                </c:pt>
                <c:pt idx="644">
                  <c:v>125.1515120379132</c:v>
                </c:pt>
                <c:pt idx="645">
                  <c:v>123.5644040018763</c:v>
                </c:pt>
                <c:pt idx="646">
                  <c:v>121.9749434775712</c:v>
                </c:pt>
                <c:pt idx="647">
                  <c:v>120.3831607260382</c:v>
                </c:pt>
                <c:pt idx="648">
                  <c:v>118.7890860525268</c:v>
                </c:pt>
                <c:pt idx="649">
                  <c:v>117.1927498059239</c:v>
                </c:pt>
                <c:pt idx="650">
                  <c:v>115.5941823781721</c:v>
                </c:pt>
                <c:pt idx="651">
                  <c:v>113.9934142036919</c:v>
                </c:pt>
                <c:pt idx="652">
                  <c:v>112.3904757588035</c:v>
                </c:pt>
                <c:pt idx="653">
                  <c:v>110.7853975611467</c:v>
                </c:pt>
                <c:pt idx="654">
                  <c:v>109.1782101690977</c:v>
                </c:pt>
                <c:pt idx="655">
                  <c:v>107.56894418119</c:v>
                </c:pt>
                <c:pt idx="656">
                  <c:v>105.9576302355295</c:v>
                </c:pt>
                <c:pt idx="657">
                  <c:v>104.344299009214</c:v>
                </c:pt>
                <c:pt idx="658">
                  <c:v>102.7289812177429</c:v>
                </c:pt>
                <c:pt idx="659">
                  <c:v>101.1117076144439</c:v>
                </c:pt>
                <c:pt idx="660">
                  <c:v>99.4925089898761</c:v>
                </c:pt>
                <c:pt idx="661">
                  <c:v>97.8714161712471</c:v>
                </c:pt>
                <c:pt idx="662">
                  <c:v>96.24846002183066</c:v>
                </c:pt>
                <c:pt idx="663">
                  <c:v>94.62367144037391</c:v>
                </c:pt>
                <c:pt idx="664">
                  <c:v>92.99708136051076</c:v>
                </c:pt>
                <c:pt idx="665">
                  <c:v>91.36872075017365</c:v>
                </c:pt>
                <c:pt idx="666">
                  <c:v>89.7386206110032</c:v>
                </c:pt>
                <c:pt idx="667">
                  <c:v>88.10681197775706</c:v>
                </c:pt>
                <c:pt idx="668">
                  <c:v>86.47332591772218</c:v>
                </c:pt>
                <c:pt idx="669">
                  <c:v>84.83819353012001</c:v>
                </c:pt>
                <c:pt idx="670">
                  <c:v>83.20144594551602</c:v>
                </c:pt>
                <c:pt idx="671">
                  <c:v>81.5631143252258</c:v>
                </c:pt>
                <c:pt idx="672">
                  <c:v>79.92322986072426</c:v>
                </c:pt>
                <c:pt idx="673">
                  <c:v>78.28182377304952</c:v>
                </c:pt>
                <c:pt idx="674">
                  <c:v>76.63892731220807</c:v>
                </c:pt>
                <c:pt idx="675">
                  <c:v>74.99457175658384</c:v>
                </c:pt>
                <c:pt idx="676">
                  <c:v>73.34878841233729</c:v>
                </c:pt>
                <c:pt idx="677">
                  <c:v>71.70160861281296</c:v>
                </c:pt>
                <c:pt idx="678">
                  <c:v>70.05306371794053</c:v>
                </c:pt>
                <c:pt idx="679">
                  <c:v>68.4031851136409</c:v>
                </c:pt>
                <c:pt idx="680">
                  <c:v>66.75200421122618</c:v>
                </c:pt>
                <c:pt idx="681">
                  <c:v>65.0995524468024</c:v>
                </c:pt>
                <c:pt idx="682">
                  <c:v>63.44586128067044</c:v>
                </c:pt>
                <c:pt idx="683">
                  <c:v>61.79096219672923</c:v>
                </c:pt>
                <c:pt idx="684">
                  <c:v>60.134886701872</c:v>
                </c:pt>
                <c:pt idx="685">
                  <c:v>58.47766632539193</c:v>
                </c:pt>
                <c:pt idx="686">
                  <c:v>56.8193326183779</c:v>
                </c:pt>
                <c:pt idx="687">
                  <c:v>55.15991715311398</c:v>
                </c:pt>
                <c:pt idx="688">
                  <c:v>53.49945152248138</c:v>
                </c:pt>
                <c:pt idx="689">
                  <c:v>51.83796733935311</c:v>
                </c:pt>
                <c:pt idx="690">
                  <c:v>50.175496235996</c:v>
                </c:pt>
                <c:pt idx="691">
                  <c:v>48.51206986346374</c:v>
                </c:pt>
                <c:pt idx="692">
                  <c:v>46.84771989099956</c:v>
                </c:pt>
                <c:pt idx="693">
                  <c:v>45.18247800542886</c:v>
                </c:pt>
                <c:pt idx="694">
                  <c:v>43.51637591055926</c:v>
                </c:pt>
                <c:pt idx="695">
                  <c:v>41.84944532657342</c:v>
                </c:pt>
                <c:pt idx="696">
                  <c:v>40.18171798942991</c:v>
                </c:pt>
                <c:pt idx="697">
                  <c:v>38.51322565025409</c:v>
                </c:pt>
                <c:pt idx="698">
                  <c:v>36.84400007473751</c:v>
                </c:pt>
                <c:pt idx="699">
                  <c:v>35.1740730425306</c:v>
                </c:pt>
                <c:pt idx="700">
                  <c:v>33.50347634663832</c:v>
                </c:pt>
                <c:pt idx="701">
                  <c:v>31.83224179281538</c:v>
                </c:pt>
                <c:pt idx="702">
                  <c:v>30.16040119896072</c:v>
                </c:pt>
                <c:pt idx="703">
                  <c:v>28.48798639451074</c:v>
                </c:pt>
                <c:pt idx="704">
                  <c:v>26.81502921983471</c:v>
                </c:pt>
                <c:pt idx="705">
                  <c:v>25.1415615256271</c:v>
                </c:pt>
                <c:pt idx="706">
                  <c:v>23.46761517230266</c:v>
                </c:pt>
                <c:pt idx="707">
                  <c:v>21.79322202938845</c:v>
                </c:pt>
                <c:pt idx="708">
                  <c:v>20.11841397491839</c:v>
                </c:pt>
                <c:pt idx="709">
                  <c:v>18.44322289482483</c:v>
                </c:pt>
                <c:pt idx="710">
                  <c:v>16.76768068233388</c:v>
                </c:pt>
                <c:pt idx="711">
                  <c:v>15.09181923735515</c:v>
                </c:pt>
                <c:pt idx="712">
                  <c:v>13.41567046587674</c:v>
                </c:pt>
                <c:pt idx="713">
                  <c:v>11.73926627935672</c:v>
                </c:pt>
                <c:pt idx="714">
                  <c:v>10.06263859411646</c:v>
                </c:pt>
                <c:pt idx="715">
                  <c:v>8.385819330731523</c:v>
                </c:pt>
                <c:pt idx="716">
                  <c:v>6.708840413425881</c:v>
                </c:pt>
                <c:pt idx="717">
                  <c:v>5.031733769462173</c:v>
                </c:pt>
                <c:pt idx="718">
                  <c:v>3.354531328535441</c:v>
                </c:pt>
                <c:pt idx="719">
                  <c:v>1.677265022163991</c:v>
                </c:pt>
                <c:pt idx="720">
                  <c:v>-3.32169173315181E-5</c:v>
                </c:pt>
                <c:pt idx="721">
                  <c:v>-1.677331455366422</c:v>
                </c:pt>
                <c:pt idx="722">
                  <c:v>-3.354597759840501</c:v>
                </c:pt>
                <c:pt idx="723">
                  <c:v>-5.03180019760543</c:v>
                </c:pt>
                <c:pt idx="724">
                  <c:v>-6.708906837142337</c:v>
                </c:pt>
                <c:pt idx="725">
                  <c:v>-8.385885748756926</c:v>
                </c:pt>
                <c:pt idx="726">
                  <c:v>-10.06270500518608</c:v>
                </c:pt>
                <c:pt idx="727">
                  <c:v>-11.7393326822062</c:v>
                </c:pt>
                <c:pt idx="728">
                  <c:v>-13.41573685924201</c:v>
                </c:pt>
                <c:pt idx="729">
                  <c:v>-15.0918856199719</c:v>
                </c:pt>
                <c:pt idx="730">
                  <c:v>-16.76774705293849</c:v>
                </c:pt>
                <c:pt idx="731">
                  <c:v>-18.44328925215362</c:v>
                </c:pt>
                <c:pt idx="732">
                  <c:v>-20.11848031770795</c:v>
                </c:pt>
                <c:pt idx="733">
                  <c:v>-21.79328835637579</c:v>
                </c:pt>
                <c:pt idx="734">
                  <c:v>-23.46768148222499</c:v>
                </c:pt>
                <c:pt idx="735">
                  <c:v>-25.14162781722188</c:v>
                </c:pt>
                <c:pt idx="736">
                  <c:v>-26.81509549184016</c:v>
                </c:pt>
                <c:pt idx="737">
                  <c:v>-28.48805264566471</c:v>
                </c:pt>
                <c:pt idx="738">
                  <c:v>-30.16046742800224</c:v>
                </c:pt>
                <c:pt idx="739">
                  <c:v>-31.83230799848335</c:v>
                </c:pt>
                <c:pt idx="740">
                  <c:v>-33.50354252767233</c:v>
                </c:pt>
                <c:pt idx="741">
                  <c:v>-35.17413919767066</c:v>
                </c:pt>
                <c:pt idx="742">
                  <c:v>-36.84406620272419</c:v>
                </c:pt>
                <c:pt idx="743">
                  <c:v>-38.5132917498285</c:v>
                </c:pt>
                <c:pt idx="744">
                  <c:v>-40.18178405933271</c:v>
                </c:pt>
                <c:pt idx="745">
                  <c:v>-41.84951136554798</c:v>
                </c:pt>
                <c:pt idx="746">
                  <c:v>-43.51644191734706</c:v>
                </c:pt>
                <c:pt idx="747">
                  <c:v>-45.1825439787747</c:v>
                </c:pt>
                <c:pt idx="748">
                  <c:v>-46.84778582964613</c:v>
                </c:pt>
                <c:pt idx="749">
                  <c:v>-48.51213576615703</c:v>
                </c:pt>
                <c:pt idx="750">
                  <c:v>-50.17556210148006</c:v>
                </c:pt>
                <c:pt idx="751">
                  <c:v>-51.83803316637486</c:v>
                </c:pt>
                <c:pt idx="752">
                  <c:v>-53.49951730978665</c:v>
                </c:pt>
                <c:pt idx="753">
                  <c:v>-55.15998289945073</c:v>
                </c:pt>
                <c:pt idx="754">
                  <c:v>-56.8193983224942</c:v>
                </c:pt>
                <c:pt idx="755">
                  <c:v>-58.47773198603733</c:v>
                </c:pt>
                <c:pt idx="756">
                  <c:v>-60.13495231779621</c:v>
                </c:pt>
                <c:pt idx="757">
                  <c:v>-61.79102776668219</c:v>
                </c:pt>
                <c:pt idx="758">
                  <c:v>-63.44592680340536</c:v>
                </c:pt>
                <c:pt idx="759">
                  <c:v>-65.0996179210711</c:v>
                </c:pt>
                <c:pt idx="760">
                  <c:v>-66.75206963578171</c:v>
                </c:pt>
                <c:pt idx="761">
                  <c:v>-68.4032504872386</c:v>
                </c:pt>
                <c:pt idx="762">
                  <c:v>-70.0531290393346</c:v>
                </c:pt>
                <c:pt idx="763">
                  <c:v>-71.7016738807602</c:v>
                </c:pt>
                <c:pt idx="764">
                  <c:v>-73.3488536255959</c:v>
                </c:pt>
                <c:pt idx="765">
                  <c:v>-74.99463691391167</c:v>
                </c:pt>
                <c:pt idx="766">
                  <c:v>-76.63899241236395</c:v>
                </c:pt>
                <c:pt idx="767">
                  <c:v>-78.28188881479367</c:v>
                </c:pt>
                <c:pt idx="768">
                  <c:v>-79.92329484282031</c:v>
                </c:pt>
                <c:pt idx="769">
                  <c:v>-81.56317924643561</c:v>
                </c:pt>
                <c:pt idx="770">
                  <c:v>-83.20151080460323</c:v>
                </c:pt>
                <c:pt idx="771">
                  <c:v>-84.83825832585046</c:v>
                </c:pt>
                <c:pt idx="772">
                  <c:v>-86.4733906488621</c:v>
                </c:pt>
                <c:pt idx="773">
                  <c:v>-88.10687664307383</c:v>
                </c:pt>
                <c:pt idx="774">
                  <c:v>-89.73868520926542</c:v>
                </c:pt>
                <c:pt idx="775">
                  <c:v>-91.36878528015218</c:v>
                </c:pt>
                <c:pt idx="776">
                  <c:v>-92.99714582097672</c:v>
                </c:pt>
                <c:pt idx="777">
                  <c:v>-94.62373583009888</c:v>
                </c:pt>
                <c:pt idx="778">
                  <c:v>-96.248524339591</c:v>
                </c:pt>
                <c:pt idx="779">
                  <c:v>-97.8714804158172</c:v>
                </c:pt>
                <c:pt idx="780">
                  <c:v>-99.49257316003232</c:v>
                </c:pt>
                <c:pt idx="781">
                  <c:v>-101.1117717089659</c:v>
                </c:pt>
                <c:pt idx="782">
                  <c:v>-102.7290452354092</c:v>
                </c:pt>
                <c:pt idx="783">
                  <c:v>-104.3443629488056</c:v>
                </c:pt>
                <c:pt idx="784">
                  <c:v>-105.9576940958307</c:v>
                </c:pt>
                <c:pt idx="785">
                  <c:v>-107.5690079609833</c:v>
                </c:pt>
                <c:pt idx="786">
                  <c:v>-109.178273867169</c:v>
                </c:pt>
              </c:numCache>
            </c:numRef>
          </c:yVal>
          <c:smooth val="1"/>
        </c:ser>
        <c:ser>
          <c:idx val="2"/>
          <c:order val="2"/>
          <c:tx>
            <c:v>runway_alignment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Sheet6!$N$686:$N$687</c:f>
              <c:numCache>
                <c:formatCode>General</c:formatCode>
                <c:ptCount val="2"/>
                <c:pt idx="0">
                  <c:v>384.4</c:v>
                </c:pt>
                <c:pt idx="1">
                  <c:v>384.4</c:v>
                </c:pt>
              </c:numCache>
            </c:numRef>
          </c:xVal>
          <c:yVal>
            <c:numRef>
              <c:f>Sheet6!$O$686:$O$687</c:f>
              <c:numCache>
                <c:formatCode>General</c:formatCode>
                <c:ptCount val="2"/>
                <c:pt idx="0">
                  <c:v>0.0</c:v>
                </c:pt>
                <c:pt idx="1">
                  <c:v>-2640.0</c:v>
                </c:pt>
              </c:numCache>
            </c:numRef>
          </c:yVal>
          <c:smooth val="1"/>
        </c:ser>
        <c:dLbls/>
        <c:axId val="512841448"/>
        <c:axId val="476162696"/>
      </c:scatterChart>
      <c:valAx>
        <c:axId val="512841448"/>
        <c:scaling>
          <c:orientation val="minMax"/>
        </c:scaling>
        <c:axPos val="b"/>
        <c:numFmt formatCode="General" sourceLinked="1"/>
        <c:tickLblPos val="nextTo"/>
        <c:crossAx val="476162696"/>
        <c:crosses val="autoZero"/>
        <c:crossBetween val="midCat"/>
      </c:valAx>
      <c:valAx>
        <c:axId val="476162696"/>
        <c:scaling>
          <c:orientation val="minMax"/>
          <c:max val="800.0"/>
          <c:min val="-2800.0"/>
        </c:scaling>
        <c:axPos val="l"/>
        <c:majorGridlines/>
        <c:numFmt formatCode="General" sourceLinked="1"/>
        <c:tickLblPos val="nextTo"/>
        <c:crossAx val="512841448"/>
        <c:crosses val="autoZero"/>
        <c:crossBetween val="midCat"/>
        <c:majorUnit val="400.0"/>
      </c:valAx>
      <c:spPr>
        <a:noFill/>
        <a:ln w="25400">
          <a:noFill/>
        </a:ln>
      </c:spPr>
    </c:plotArea>
    <c:plotVisOnly val="1"/>
    <c:dispBlanksAs val="gap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smoothMarker"/>
        <c:ser>
          <c:idx val="1"/>
          <c:order val="0"/>
          <c:tx>
            <c:v>VW_0</c:v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xVal>
            <c:numRef>
              <c:f>Sheet6!$N$681:$N$682</c:f>
              <c:numCache>
                <c:formatCode>General</c:formatCode>
                <c:ptCount val="2"/>
                <c:pt idx="0">
                  <c:v>384.4</c:v>
                </c:pt>
                <c:pt idx="1">
                  <c:v>-368.6</c:v>
                </c:pt>
              </c:numCache>
            </c:numRef>
          </c:xVal>
          <c:yVal>
            <c:numRef>
              <c:f>Sheet6!$O$681:$O$682</c:f>
              <c:numCache>
                <c:formatCode>General</c:formatCode>
                <c:ptCount val="2"/>
                <c:pt idx="0">
                  <c:v>-2640.0</c:v>
                </c:pt>
                <c:pt idx="1">
                  <c:v>-109.2</c:v>
                </c:pt>
              </c:numCache>
            </c:numRef>
          </c:yVal>
          <c:smooth val="1"/>
        </c:ser>
        <c:ser>
          <c:idx val="0"/>
          <c:order val="1"/>
          <c:tx>
            <c:v>VW_0</c:v>
          </c:tx>
          <c:marker>
            <c:symbol val="none"/>
          </c:marker>
          <c:xVal>
            <c:numRef>
              <c:f>Sheet6!$A$2:$A$788</c:f>
              <c:numCache>
                <c:formatCode>General</c:formatCode>
                <c:ptCount val="787"/>
                <c:pt idx="0">
                  <c:v>384.4096494590956</c:v>
                </c:pt>
                <c:pt idx="1">
                  <c:v>384.4059901560886</c:v>
                </c:pt>
                <c:pt idx="2">
                  <c:v>384.395012316736</c:v>
                </c:pt>
                <c:pt idx="3">
                  <c:v>384.3767161500388</c:v>
                </c:pt>
                <c:pt idx="4">
                  <c:v>384.3511020043324</c:v>
                </c:pt>
                <c:pt idx="5">
                  <c:v>384.3181703672685</c:v>
                </c:pt>
                <c:pt idx="6">
                  <c:v>384.2779218658253</c:v>
                </c:pt>
                <c:pt idx="7">
                  <c:v>384.2303572662665</c:v>
                </c:pt>
                <c:pt idx="8">
                  <c:v>384.1754774741657</c:v>
                </c:pt>
                <c:pt idx="9">
                  <c:v>384.113283534348</c:v>
                </c:pt>
                <c:pt idx="10">
                  <c:v>384.0437766308918</c:v>
                </c:pt>
                <c:pt idx="11">
                  <c:v>383.9669580871123</c:v>
                </c:pt>
                <c:pt idx="12">
                  <c:v>383.882829365532</c:v>
                </c:pt>
                <c:pt idx="13">
                  <c:v>383.7913920678275</c:v>
                </c:pt>
                <c:pt idx="14">
                  <c:v>383.6926479348463</c:v>
                </c:pt>
                <c:pt idx="15">
                  <c:v>383.5865988465197</c:v>
                </c:pt>
                <c:pt idx="16">
                  <c:v>383.4732468218837</c:v>
                </c:pt>
                <c:pt idx="17">
                  <c:v>383.352594018989</c:v>
                </c:pt>
                <c:pt idx="18">
                  <c:v>383.224642734894</c:v>
                </c:pt>
                <c:pt idx="19">
                  <c:v>383.0893954056039</c:v>
                </c:pt>
                <c:pt idx="20">
                  <c:v>382.9468546060395</c:v>
                </c:pt>
                <c:pt idx="21">
                  <c:v>382.7970230499667</c:v>
                </c:pt>
                <c:pt idx="22">
                  <c:v>382.6399035899643</c:v>
                </c:pt>
                <c:pt idx="23">
                  <c:v>382.4754992173595</c:v>
                </c:pt>
                <c:pt idx="24">
                  <c:v>382.3038130621738</c:v>
                </c:pt>
                <c:pt idx="25">
                  <c:v>382.1248483930728</c:v>
                </c:pt>
                <c:pt idx="26">
                  <c:v>381.9386086172702</c:v>
                </c:pt>
                <c:pt idx="27">
                  <c:v>381.7450972805196</c:v>
                </c:pt>
                <c:pt idx="28">
                  <c:v>381.5443180669868</c:v>
                </c:pt>
                <c:pt idx="29">
                  <c:v>381.3362747992238</c:v>
                </c:pt>
                <c:pt idx="30">
                  <c:v>381.1209714380735</c:v>
                </c:pt>
                <c:pt idx="31">
                  <c:v>380.8984120826016</c:v>
                </c:pt>
                <c:pt idx="32">
                  <c:v>380.6686009700203</c:v>
                </c:pt>
                <c:pt idx="33">
                  <c:v>380.4315424755949</c:v>
                </c:pt>
                <c:pt idx="34">
                  <c:v>380.187241112589</c:v>
                </c:pt>
                <c:pt idx="35">
                  <c:v>379.9357015321385</c:v>
                </c:pt>
                <c:pt idx="36">
                  <c:v>379.6769285231992</c:v>
                </c:pt>
                <c:pt idx="37">
                  <c:v>379.4109270124353</c:v>
                </c:pt>
                <c:pt idx="38">
                  <c:v>379.1377020641329</c:v>
                </c:pt>
                <c:pt idx="39">
                  <c:v>378.8572588801013</c:v>
                </c:pt>
                <c:pt idx="40">
                  <c:v>378.569602799575</c:v>
                </c:pt>
                <c:pt idx="41">
                  <c:v>378.2747392991108</c:v>
                </c:pt>
                <c:pt idx="42">
                  <c:v>377.9726739924852</c:v>
                </c:pt>
                <c:pt idx="43">
                  <c:v>377.6634126305881</c:v>
                </c:pt>
                <c:pt idx="44">
                  <c:v>377.3469611013093</c:v>
                </c:pt>
                <c:pt idx="45">
                  <c:v>377.0233254294276</c:v>
                </c:pt>
                <c:pt idx="46">
                  <c:v>376.6925117765035</c:v>
                </c:pt>
                <c:pt idx="47">
                  <c:v>376.3545264407518</c:v>
                </c:pt>
                <c:pt idx="48">
                  <c:v>376.0093758569252</c:v>
                </c:pt>
                <c:pt idx="49">
                  <c:v>375.6570665961946</c:v>
                </c:pt>
                <c:pt idx="50">
                  <c:v>375.2976053660203</c:v>
                </c:pt>
                <c:pt idx="51">
                  <c:v>374.9309990100267</c:v>
                </c:pt>
                <c:pt idx="52">
                  <c:v>374.5572545078711</c:v>
                </c:pt>
                <c:pt idx="53">
                  <c:v>374.1763789751072</c:v>
                </c:pt>
                <c:pt idx="54">
                  <c:v>373.7883796630641</c:v>
                </c:pt>
                <c:pt idx="55">
                  <c:v>373.3932639586801</c:v>
                </c:pt>
                <c:pt idx="56">
                  <c:v>372.9910393843981</c:v>
                </c:pt>
                <c:pt idx="57">
                  <c:v>372.5817135979885</c:v>
                </c:pt>
                <c:pt idx="58">
                  <c:v>372.1652943924304</c:v>
                </c:pt>
                <c:pt idx="59">
                  <c:v>371.7417896957398</c:v>
                </c:pt>
                <c:pt idx="60">
                  <c:v>371.3112075708371</c:v>
                </c:pt>
                <c:pt idx="61">
                  <c:v>370.8735562153872</c:v>
                </c:pt>
                <c:pt idx="62">
                  <c:v>370.4288439616415</c:v>
                </c:pt>
                <c:pt idx="63">
                  <c:v>369.9770792762779</c:v>
                </c:pt>
                <c:pt idx="64">
                  <c:v>369.5182707602536</c:v>
                </c:pt>
                <c:pt idx="65">
                  <c:v>369.0524271486134</c:v>
                </c:pt>
                <c:pt idx="66">
                  <c:v>368.579557310352</c:v>
                </c:pt>
                <c:pt idx="67">
                  <c:v>368.0996702482265</c:v>
                </c:pt>
                <c:pt idx="68">
                  <c:v>367.6127750986016</c:v>
                </c:pt>
                <c:pt idx="69">
                  <c:v>367.1188811312572</c:v>
                </c:pt>
                <c:pt idx="70">
                  <c:v>366.6179977492171</c:v>
                </c:pt>
                <c:pt idx="71">
                  <c:v>366.1101344885842</c:v>
                </c:pt>
                <c:pt idx="72">
                  <c:v>365.5953010183491</c:v>
                </c:pt>
                <c:pt idx="73">
                  <c:v>365.0735071401912</c:v>
                </c:pt>
                <c:pt idx="74">
                  <c:v>364.5447627883177</c:v>
                </c:pt>
                <c:pt idx="75">
                  <c:v>364.0090780292583</c:v>
                </c:pt>
                <c:pt idx="76">
                  <c:v>363.4664630616774</c:v>
                </c:pt>
                <c:pt idx="77">
                  <c:v>362.9169282161865</c:v>
                </c:pt>
                <c:pt idx="78">
                  <c:v>362.3604839551397</c:v>
                </c:pt>
                <c:pt idx="79">
                  <c:v>361.797140872427</c:v>
                </c:pt>
                <c:pt idx="80">
                  <c:v>361.2269096932918</c:v>
                </c:pt>
                <c:pt idx="81">
                  <c:v>360.6498012741188</c:v>
                </c:pt>
                <c:pt idx="82">
                  <c:v>360.0658266022123</c:v>
                </c:pt>
                <c:pt idx="83">
                  <c:v>359.4749967956161</c:v>
                </c:pt>
                <c:pt idx="84">
                  <c:v>358.8773231028764</c:v>
                </c:pt>
                <c:pt idx="85">
                  <c:v>358.2728169028388</c:v>
                </c:pt>
                <c:pt idx="86">
                  <c:v>357.6614897044327</c:v>
                </c:pt>
                <c:pt idx="87">
                  <c:v>357.0433531464452</c:v>
                </c:pt>
                <c:pt idx="88">
                  <c:v>356.4184189973048</c:v>
                </c:pt>
                <c:pt idx="89">
                  <c:v>355.7866991548637</c:v>
                </c:pt>
                <c:pt idx="90">
                  <c:v>355.1482056461514</c:v>
                </c:pt>
                <c:pt idx="91">
                  <c:v>354.502950627167</c:v>
                </c:pt>
                <c:pt idx="92">
                  <c:v>353.8509463826358</c:v>
                </c:pt>
                <c:pt idx="93">
                  <c:v>353.1922053257807</c:v>
                </c:pt>
                <c:pt idx="94">
                  <c:v>352.5267399980768</c:v>
                </c:pt>
                <c:pt idx="95">
                  <c:v>351.8545630690398</c:v>
                </c:pt>
                <c:pt idx="96">
                  <c:v>351.175687335939</c:v>
                </c:pt>
                <c:pt idx="97">
                  <c:v>350.4901257235865</c:v>
                </c:pt>
                <c:pt idx="98">
                  <c:v>349.7978912840975</c:v>
                </c:pt>
                <c:pt idx="99">
                  <c:v>349.0989971966138</c:v>
                </c:pt>
                <c:pt idx="100">
                  <c:v>348.3934567670715</c:v>
                </c:pt>
                <c:pt idx="101">
                  <c:v>347.6812834279513</c:v>
                </c:pt>
                <c:pt idx="102">
                  <c:v>346.962490737999</c:v>
                </c:pt>
                <c:pt idx="103">
                  <c:v>346.2370923819951</c:v>
                </c:pt>
                <c:pt idx="104">
                  <c:v>345.5051021704804</c:v>
                </c:pt>
                <c:pt idx="105">
                  <c:v>344.766534039493</c:v>
                </c:pt>
                <c:pt idx="106">
                  <c:v>344.021402050307</c:v>
                </c:pt>
                <c:pt idx="107">
                  <c:v>343.269720389163</c:v>
                </c:pt>
                <c:pt idx="108">
                  <c:v>342.5115033669915</c:v>
                </c:pt>
                <c:pt idx="109">
                  <c:v>341.7467654191613</c:v>
                </c:pt>
                <c:pt idx="110">
                  <c:v>340.9755211051751</c:v>
                </c:pt>
                <c:pt idx="111">
                  <c:v>340.1977851084164</c:v>
                </c:pt>
                <c:pt idx="112">
                  <c:v>339.4135722358571</c:v>
                </c:pt>
                <c:pt idx="113">
                  <c:v>338.622897417781</c:v>
                </c:pt>
                <c:pt idx="114">
                  <c:v>337.8257757074965</c:v>
                </c:pt>
                <c:pt idx="115">
                  <c:v>337.022222281057</c:v>
                </c:pt>
                <c:pt idx="116">
                  <c:v>336.2122524369577</c:v>
                </c:pt>
                <c:pt idx="117">
                  <c:v>335.3958815958621</c:v>
                </c:pt>
                <c:pt idx="118">
                  <c:v>334.5731253002854</c:v>
                </c:pt>
                <c:pt idx="119">
                  <c:v>333.743999214336</c:v>
                </c:pt>
                <c:pt idx="120">
                  <c:v>332.9085191233712</c:v>
                </c:pt>
                <c:pt idx="121">
                  <c:v>332.066700933732</c:v>
                </c:pt>
                <c:pt idx="122">
                  <c:v>331.2185606724216</c:v>
                </c:pt>
                <c:pt idx="123">
                  <c:v>330.364114486811</c:v>
                </c:pt>
                <c:pt idx="124">
                  <c:v>329.5033786443242</c:v>
                </c:pt>
                <c:pt idx="125">
                  <c:v>328.6363695321318</c:v>
                </c:pt>
                <c:pt idx="126">
                  <c:v>327.7631036568386</c:v>
                </c:pt>
                <c:pt idx="127">
                  <c:v>326.8835976441688</c:v>
                </c:pt>
                <c:pt idx="128">
                  <c:v>325.9978682386495</c:v>
                </c:pt>
                <c:pt idx="129">
                  <c:v>325.1059323032943</c:v>
                </c:pt>
                <c:pt idx="130">
                  <c:v>324.2078068192773</c:v>
                </c:pt>
                <c:pt idx="131">
                  <c:v>323.3035088856141</c:v>
                </c:pt>
                <c:pt idx="132">
                  <c:v>322.3930557188352</c:v>
                </c:pt>
                <c:pt idx="133">
                  <c:v>321.4764646526576</c:v>
                </c:pt>
                <c:pt idx="134">
                  <c:v>320.5537531376547</c:v>
                </c:pt>
                <c:pt idx="135">
                  <c:v>319.6249387409238</c:v>
                </c:pt>
                <c:pt idx="136">
                  <c:v>318.6900391457554</c:v>
                </c:pt>
                <c:pt idx="137">
                  <c:v>317.7490721512887</c:v>
                </c:pt>
                <c:pt idx="138">
                  <c:v>316.8020556721813</c:v>
                </c:pt>
                <c:pt idx="139">
                  <c:v>315.8490077382622</c:v>
                </c:pt>
                <c:pt idx="140">
                  <c:v>314.8899464941915</c:v>
                </c:pt>
                <c:pt idx="141">
                  <c:v>313.9248901991143</c:v>
                </c:pt>
                <c:pt idx="142">
                  <c:v>312.9538572263111</c:v>
                </c:pt>
                <c:pt idx="143">
                  <c:v>311.9768660628522</c:v>
                </c:pt>
                <c:pt idx="144">
                  <c:v>310.9939353092415</c:v>
                </c:pt>
                <c:pt idx="145">
                  <c:v>310.0050836790677</c:v>
                </c:pt>
                <c:pt idx="146">
                  <c:v>309.0103299986316</c:v>
                </c:pt>
                <c:pt idx="147">
                  <c:v>308.0096932066242</c:v>
                </c:pt>
                <c:pt idx="148">
                  <c:v>307.0031923537197</c:v>
                </c:pt>
                <c:pt idx="149">
                  <c:v>305.990846602247</c:v>
                </c:pt>
                <c:pt idx="150">
                  <c:v>304.9726752258108</c:v>
                </c:pt>
                <c:pt idx="151">
                  <c:v>303.9486976089275</c:v>
                </c:pt>
                <c:pt idx="152">
                  <c:v>302.9189332466528</c:v>
                </c:pt>
                <c:pt idx="153">
                  <c:v>301.8834017442265</c:v>
                </c:pt>
                <c:pt idx="154">
                  <c:v>300.8421228166673</c:v>
                </c:pt>
                <c:pt idx="155">
                  <c:v>299.7951162884258</c:v>
                </c:pt>
                <c:pt idx="156">
                  <c:v>298.7424020930096</c:v>
                </c:pt>
                <c:pt idx="157">
                  <c:v>297.6840002725663</c:v>
                </c:pt>
                <c:pt idx="158">
                  <c:v>296.6199309775492</c:v>
                </c:pt>
                <c:pt idx="159">
                  <c:v>295.5502144663042</c:v>
                </c:pt>
                <c:pt idx="160">
                  <c:v>294.4748711046937</c:v>
                </c:pt>
                <c:pt idx="161">
                  <c:v>293.3939213657047</c:v>
                </c:pt>
                <c:pt idx="162">
                  <c:v>292.3073858290658</c:v>
                </c:pt>
                <c:pt idx="163">
                  <c:v>291.2152851808443</c:v>
                </c:pt>
                <c:pt idx="164">
                  <c:v>290.1176402130674</c:v>
                </c:pt>
                <c:pt idx="165">
                  <c:v>289.0144718233107</c:v>
                </c:pt>
                <c:pt idx="166">
                  <c:v>287.9058010143123</c:v>
                </c:pt>
                <c:pt idx="167">
                  <c:v>286.7916488935693</c:v>
                </c:pt>
                <c:pt idx="168">
                  <c:v>285.6720366729327</c:v>
                </c:pt>
                <c:pt idx="169">
                  <c:v>284.5469856682062</c:v>
                </c:pt>
                <c:pt idx="170">
                  <c:v>283.4165172987375</c:v>
                </c:pt>
                <c:pt idx="171">
                  <c:v>282.2806530870239</c:v>
                </c:pt>
                <c:pt idx="172">
                  <c:v>281.1394146582739</c:v>
                </c:pt>
                <c:pt idx="173">
                  <c:v>279.9928237400325</c:v>
                </c:pt>
                <c:pt idx="174">
                  <c:v>278.8409021617347</c:v>
                </c:pt>
                <c:pt idx="175">
                  <c:v>277.6836718543044</c:v>
                </c:pt>
                <c:pt idx="176">
                  <c:v>276.5211548497452</c:v>
                </c:pt>
                <c:pt idx="177">
                  <c:v>275.353373280705</c:v>
                </c:pt>
                <c:pt idx="178">
                  <c:v>274.1803493800624</c:v>
                </c:pt>
                <c:pt idx="179">
                  <c:v>273.0021054805018</c:v>
                </c:pt>
                <c:pt idx="180">
                  <c:v>271.8186640140933</c:v>
                </c:pt>
                <c:pt idx="181">
                  <c:v>270.6300475118541</c:v>
                </c:pt>
                <c:pt idx="182">
                  <c:v>269.436278603332</c:v>
                </c:pt>
                <c:pt idx="183">
                  <c:v>268.2373800161668</c:v>
                </c:pt>
                <c:pt idx="184">
                  <c:v>267.0333745756611</c:v>
                </c:pt>
                <c:pt idx="185">
                  <c:v>265.8242852043458</c:v>
                </c:pt>
                <c:pt idx="186">
                  <c:v>264.6101349215359</c:v>
                </c:pt>
                <c:pt idx="187">
                  <c:v>263.3909468429088</c:v>
                </c:pt>
                <c:pt idx="188">
                  <c:v>262.166744180049</c:v>
                </c:pt>
                <c:pt idx="189">
                  <c:v>260.9375502400064</c:v>
                </c:pt>
                <c:pt idx="190">
                  <c:v>259.7033884248733</c:v>
                </c:pt>
                <c:pt idx="191">
                  <c:v>258.4642822313044</c:v>
                </c:pt>
                <c:pt idx="192">
                  <c:v>257.2202552500968</c:v>
                </c:pt>
                <c:pt idx="193">
                  <c:v>255.97133116574</c:v>
                </c:pt>
                <c:pt idx="194">
                  <c:v>254.7175337559408</c:v>
                </c:pt>
                <c:pt idx="195">
                  <c:v>253.4588868912014</c:v>
                </c:pt>
                <c:pt idx="196">
                  <c:v>252.1954145343413</c:v>
                </c:pt>
                <c:pt idx="197">
                  <c:v>250.9271407400584</c:v>
                </c:pt>
                <c:pt idx="198">
                  <c:v>249.6540896544555</c:v>
                </c:pt>
                <c:pt idx="199">
                  <c:v>248.3762855145928</c:v>
                </c:pt>
                <c:pt idx="200">
                  <c:v>247.0937526480199</c:v>
                </c:pt>
                <c:pt idx="201">
                  <c:v>245.806515472317</c:v>
                </c:pt>
                <c:pt idx="202">
                  <c:v>244.5145984946239</c:v>
                </c:pt>
                <c:pt idx="203">
                  <c:v>243.2180263111796</c:v>
                </c:pt>
                <c:pt idx="204">
                  <c:v>241.9168236068499</c:v>
                </c:pt>
                <c:pt idx="205">
                  <c:v>240.6110151546621</c:v>
                </c:pt>
                <c:pt idx="206">
                  <c:v>239.3006258153276</c:v>
                </c:pt>
                <c:pt idx="207">
                  <c:v>237.9856805367706</c:v>
                </c:pt>
                <c:pt idx="208">
                  <c:v>236.666204353656</c:v>
                </c:pt>
                <c:pt idx="209">
                  <c:v>235.3422223869106</c:v>
                </c:pt>
                <c:pt idx="210">
                  <c:v>234.0137598432402</c:v>
                </c:pt>
                <c:pt idx="211">
                  <c:v>232.680842014664</c:v>
                </c:pt>
                <c:pt idx="212">
                  <c:v>231.3434942780121</c:v>
                </c:pt>
                <c:pt idx="213">
                  <c:v>230.0017420944623</c:v>
                </c:pt>
                <c:pt idx="214">
                  <c:v>228.6556110090417</c:v>
                </c:pt>
                <c:pt idx="215">
                  <c:v>227.3051266501497</c:v>
                </c:pt>
                <c:pt idx="216">
                  <c:v>225.9503147290604</c:v>
                </c:pt>
                <c:pt idx="217">
                  <c:v>224.5912010394424</c:v>
                </c:pt>
                <c:pt idx="218">
                  <c:v>223.2278114568628</c:v>
                </c:pt>
                <c:pt idx="219">
                  <c:v>221.860171938296</c:v>
                </c:pt>
                <c:pt idx="220">
                  <c:v>220.488308521627</c:v>
                </c:pt>
                <c:pt idx="221">
                  <c:v>219.1122473251588</c:v>
                </c:pt>
                <c:pt idx="222">
                  <c:v>217.7320145471165</c:v>
                </c:pt>
                <c:pt idx="223">
                  <c:v>216.3476364651432</c:v>
                </c:pt>
                <c:pt idx="224">
                  <c:v>214.959139435804</c:v>
                </c:pt>
                <c:pt idx="225">
                  <c:v>213.5665498940803</c:v>
                </c:pt>
                <c:pt idx="226">
                  <c:v>212.1698943528733</c:v>
                </c:pt>
                <c:pt idx="227">
                  <c:v>210.769199402492</c:v>
                </c:pt>
                <c:pt idx="228">
                  <c:v>209.3644917101504</c:v>
                </c:pt>
                <c:pt idx="229">
                  <c:v>207.9557980194603</c:v>
                </c:pt>
                <c:pt idx="230">
                  <c:v>206.5431451499192</c:v>
                </c:pt>
                <c:pt idx="231">
                  <c:v>205.126559996404</c:v>
                </c:pt>
                <c:pt idx="232">
                  <c:v>203.7060695286552</c:v>
                </c:pt>
                <c:pt idx="233">
                  <c:v>202.2817007907649</c:v>
                </c:pt>
                <c:pt idx="234">
                  <c:v>200.8534809006642</c:v>
                </c:pt>
                <c:pt idx="235">
                  <c:v>199.4214370495995</c:v>
                </c:pt>
                <c:pt idx="236">
                  <c:v>197.9855965016241</c:v>
                </c:pt>
                <c:pt idx="237">
                  <c:v>196.5459865930732</c:v>
                </c:pt>
                <c:pt idx="238">
                  <c:v>195.1026347320469</c:v>
                </c:pt>
                <c:pt idx="239">
                  <c:v>193.655568397887</c:v>
                </c:pt>
                <c:pt idx="240">
                  <c:v>192.2048151406495</c:v>
                </c:pt>
                <c:pt idx="241">
                  <c:v>190.750402580588</c:v>
                </c:pt>
                <c:pt idx="242">
                  <c:v>189.292358407623</c:v>
                </c:pt>
                <c:pt idx="243">
                  <c:v>187.8307103808138</c:v>
                </c:pt>
                <c:pt idx="244">
                  <c:v>186.3654863278351</c:v>
                </c:pt>
                <c:pt idx="245">
                  <c:v>184.8967141444397</c:v>
                </c:pt>
                <c:pt idx="246">
                  <c:v>183.4244217939375</c:v>
                </c:pt>
                <c:pt idx="247">
                  <c:v>181.948637306654</c:v>
                </c:pt>
                <c:pt idx="248">
                  <c:v>180.4693887793967</c:v>
                </c:pt>
                <c:pt idx="249">
                  <c:v>178.9867043749302</c:v>
                </c:pt>
                <c:pt idx="250">
                  <c:v>177.5006123214286</c:v>
                </c:pt>
                <c:pt idx="251">
                  <c:v>176.0111409119444</c:v>
                </c:pt>
                <c:pt idx="252">
                  <c:v>174.5183185038672</c:v>
                </c:pt>
                <c:pt idx="253">
                  <c:v>173.0221735183858</c:v>
                </c:pt>
                <c:pt idx="254">
                  <c:v>171.5227344399454</c:v>
                </c:pt>
                <c:pt idx="255">
                  <c:v>170.0200298157074</c:v>
                </c:pt>
                <c:pt idx="256">
                  <c:v>168.5140882550002</c:v>
                </c:pt>
                <c:pt idx="257">
                  <c:v>167.004938428785</c:v>
                </c:pt>
                <c:pt idx="258">
                  <c:v>165.4926090690996</c:v>
                </c:pt>
                <c:pt idx="259">
                  <c:v>163.9771289685167</c:v>
                </c:pt>
                <c:pt idx="260">
                  <c:v>162.4585269795955</c:v>
                </c:pt>
                <c:pt idx="261">
                  <c:v>160.9368320143273</c:v>
                </c:pt>
                <c:pt idx="262">
                  <c:v>159.4120730435955</c:v>
                </c:pt>
                <c:pt idx="263">
                  <c:v>157.8842790966142</c:v>
                </c:pt>
                <c:pt idx="264">
                  <c:v>156.3534792603774</c:v>
                </c:pt>
                <c:pt idx="265">
                  <c:v>154.81970267911</c:v>
                </c:pt>
                <c:pt idx="266">
                  <c:v>153.2829785537116</c:v>
                </c:pt>
                <c:pt idx="267">
                  <c:v>151.7433361411923</c:v>
                </c:pt>
                <c:pt idx="268">
                  <c:v>150.2008047541266</c:v>
                </c:pt>
                <c:pt idx="269">
                  <c:v>148.6554137600928</c:v>
                </c:pt>
                <c:pt idx="270">
                  <c:v>147.1071925811063</c:v>
                </c:pt>
                <c:pt idx="271">
                  <c:v>145.5561706930695</c:v>
                </c:pt>
                <c:pt idx="272">
                  <c:v>144.002377625205</c:v>
                </c:pt>
                <c:pt idx="273">
                  <c:v>142.4458429594955</c:v>
                </c:pt>
                <c:pt idx="274">
                  <c:v>140.8865963301167</c:v>
                </c:pt>
                <c:pt idx="275">
                  <c:v>139.3246674228802</c:v>
                </c:pt>
                <c:pt idx="276">
                  <c:v>137.7600859746617</c:v>
                </c:pt>
                <c:pt idx="277">
                  <c:v>136.19288177284</c:v>
                </c:pt>
                <c:pt idx="278">
                  <c:v>134.6230846547244</c:v>
                </c:pt>
                <c:pt idx="279">
                  <c:v>133.050724506991</c:v>
                </c:pt>
                <c:pt idx="280">
                  <c:v>131.4758312651111</c:v>
                </c:pt>
                <c:pt idx="281">
                  <c:v>129.8984349127875</c:v>
                </c:pt>
                <c:pt idx="282">
                  <c:v>128.318565481367</c:v>
                </c:pt>
                <c:pt idx="283">
                  <c:v>126.7362530492967</c:v>
                </c:pt>
                <c:pt idx="284">
                  <c:v>125.1515277415197</c:v>
                </c:pt>
                <c:pt idx="285">
                  <c:v>123.5644197289263</c:v>
                </c:pt>
                <c:pt idx="286">
                  <c:v>121.9749592277658</c:v>
                </c:pt>
                <c:pt idx="287">
                  <c:v>120.3831764990772</c:v>
                </c:pt>
                <c:pt idx="288">
                  <c:v>118.7891018481105</c:v>
                </c:pt>
                <c:pt idx="289">
                  <c:v>117.1927656237506</c:v>
                </c:pt>
                <c:pt idx="290">
                  <c:v>115.594198217941</c:v>
                </c:pt>
                <c:pt idx="291">
                  <c:v>113.9934300651014</c:v>
                </c:pt>
                <c:pt idx="292">
                  <c:v>112.3904916415519</c:v>
                </c:pt>
                <c:pt idx="293">
                  <c:v>110.7854134649314</c:v>
                </c:pt>
                <c:pt idx="294">
                  <c:v>109.178226093616</c:v>
                </c:pt>
                <c:pt idx="295">
                  <c:v>107.5689601261385</c:v>
                </c:pt>
                <c:pt idx="296">
                  <c:v>105.957646200605</c:v>
                </c:pt>
                <c:pt idx="297">
                  <c:v>104.3443149941118</c:v>
                </c:pt>
                <c:pt idx="298">
                  <c:v>102.7289972221601</c:v>
                </c:pt>
                <c:pt idx="299">
                  <c:v>101.111723638075</c:v>
                </c:pt>
                <c:pt idx="300">
                  <c:v>99.49252503241517</c:v>
                </c:pt>
                <c:pt idx="301">
                  <c:v>97.87143223238891</c:v>
                </c:pt>
                <c:pt idx="302">
                  <c:v>96.24847610127101</c:v>
                </c:pt>
                <c:pt idx="303">
                  <c:v>94.62368753780495</c:v>
                </c:pt>
                <c:pt idx="304">
                  <c:v>92.99709747562752</c:v>
                </c:pt>
                <c:pt idx="305">
                  <c:v>91.36873688266778</c:v>
                </c:pt>
                <c:pt idx="306">
                  <c:v>89.73863676056874</c:v>
                </c:pt>
                <c:pt idx="307">
                  <c:v>88.10682814408587</c:v>
                </c:pt>
                <c:pt idx="308">
                  <c:v>86.47334210050671</c:v>
                </c:pt>
                <c:pt idx="309">
                  <c:v>84.8382097290529</c:v>
                </c:pt>
                <c:pt idx="310">
                  <c:v>83.20146216028777</c:v>
                </c:pt>
                <c:pt idx="311">
                  <c:v>81.56313055552833</c:v>
                </c:pt>
                <c:pt idx="312">
                  <c:v>79.92324610624851</c:v>
                </c:pt>
                <c:pt idx="313">
                  <c:v>78.28184003348527</c:v>
                </c:pt>
                <c:pt idx="314">
                  <c:v>76.63894358724806</c:v>
                </c:pt>
                <c:pt idx="315">
                  <c:v>74.99458804591692</c:v>
                </c:pt>
                <c:pt idx="316">
                  <c:v>73.34880471565255</c:v>
                </c:pt>
                <c:pt idx="317">
                  <c:v>71.7016249298007</c:v>
                </c:pt>
                <c:pt idx="318">
                  <c:v>70.05308004828916</c:v>
                </c:pt>
                <c:pt idx="319">
                  <c:v>68.40320145704046</c:v>
                </c:pt>
                <c:pt idx="320">
                  <c:v>66.75202056736526</c:v>
                </c:pt>
                <c:pt idx="321">
                  <c:v>65.09956881536951</c:v>
                </c:pt>
                <c:pt idx="322">
                  <c:v>63.44587766135412</c:v>
                </c:pt>
                <c:pt idx="323">
                  <c:v>61.79097858921746</c:v>
                </c:pt>
                <c:pt idx="324">
                  <c:v>60.1349031058533</c:v>
                </c:pt>
                <c:pt idx="325">
                  <c:v>58.47768274055355</c:v>
                </c:pt>
                <c:pt idx="326">
                  <c:v>56.81934904440698</c:v>
                </c:pt>
                <c:pt idx="327">
                  <c:v>55.15993358969811</c:v>
                </c:pt>
                <c:pt idx="328">
                  <c:v>53.49946796930778</c:v>
                </c:pt>
                <c:pt idx="329">
                  <c:v>51.83798379610887</c:v>
                </c:pt>
                <c:pt idx="330">
                  <c:v>50.17551270236727</c:v>
                </c:pt>
                <c:pt idx="331">
                  <c:v>48.51208633913723</c:v>
                </c:pt>
                <c:pt idx="332">
                  <c:v>46.84773637566119</c:v>
                </c:pt>
                <c:pt idx="333">
                  <c:v>45.18249449876538</c:v>
                </c:pt>
                <c:pt idx="334">
                  <c:v>43.51639241225615</c:v>
                </c:pt>
                <c:pt idx="335">
                  <c:v>41.84946183631691</c:v>
                </c:pt>
                <c:pt idx="336">
                  <c:v>40.18173450690581</c:v>
                </c:pt>
                <c:pt idx="337">
                  <c:v>38.51324217514803</c:v>
                </c:pt>
                <c:pt idx="338">
                  <c:v>36.84401660673429</c:v>
                </c:pt>
                <c:pt idx="339">
                  <c:v>35.17408958131526</c:v>
                </c:pt>
                <c:pt idx="340">
                  <c:v>33.50349289189693</c:v>
                </c:pt>
                <c:pt idx="341">
                  <c:v>31.83225834423254</c:v>
                </c:pt>
                <c:pt idx="342">
                  <c:v>30.16041775622111</c:v>
                </c:pt>
                <c:pt idx="343">
                  <c:v>28.48800295729928</c:v>
                </c:pt>
                <c:pt idx="344">
                  <c:v>26.81504578783604</c:v>
                </c:pt>
                <c:pt idx="345">
                  <c:v>25.14157809852592</c:v>
                </c:pt>
                <c:pt idx="346">
                  <c:v>23.46763174978318</c:v>
                </c:pt>
                <c:pt idx="347">
                  <c:v>21.79323861113522</c:v>
                </c:pt>
                <c:pt idx="348">
                  <c:v>20.11843056061578</c:v>
                </c:pt>
                <c:pt idx="349">
                  <c:v>18.44323948415712</c:v>
                </c:pt>
                <c:pt idx="350">
                  <c:v>16.76769727498498</c:v>
                </c:pt>
                <c:pt idx="351">
                  <c:v>15.09183583300943</c:v>
                </c:pt>
                <c:pt idx="352">
                  <c:v>13.41568706421808</c:v>
                </c:pt>
                <c:pt idx="353">
                  <c:v>11.73928288006913</c:v>
                </c:pt>
                <c:pt idx="354">
                  <c:v>10.06265519688381</c:v>
                </c:pt>
                <c:pt idx="355">
                  <c:v>8.38583593523801</c:v>
                </c:pt>
                <c:pt idx="356">
                  <c:v>6.70885701935503</c:v>
                </c:pt>
                <c:pt idx="357">
                  <c:v>5.031750376498025</c:v>
                </c:pt>
                <c:pt idx="358">
                  <c:v>3.354547936361718</c:v>
                </c:pt>
                <c:pt idx="359">
                  <c:v>1.677281630464644</c:v>
                </c:pt>
                <c:pt idx="360">
                  <c:v>-1.6608458646629E-5</c:v>
                </c:pt>
                <c:pt idx="361">
                  <c:v>-1.677314847065779</c:v>
                </c:pt>
                <c:pt idx="362">
                  <c:v>-3.354581152014249</c:v>
                </c:pt>
                <c:pt idx="363">
                  <c:v>-5.0317835905697</c:v>
                </c:pt>
                <c:pt idx="364">
                  <c:v>-6.708890231213313</c:v>
                </c:pt>
                <c:pt idx="365">
                  <c:v>-8.385869144250612</c:v>
                </c:pt>
                <c:pt idx="366">
                  <c:v>-10.0626884024186</c:v>
                </c:pt>
                <c:pt idx="367">
                  <c:v>-11.73931608149384</c:v>
                </c:pt>
                <c:pt idx="368">
                  <c:v>-13.41572026090058</c:v>
                </c:pt>
                <c:pt idx="369">
                  <c:v>-15.0918690243178</c:v>
                </c:pt>
                <c:pt idx="370">
                  <c:v>-16.76773046028744</c:v>
                </c:pt>
                <c:pt idx="371">
                  <c:v>-18.44327266282161</c:v>
                </c:pt>
                <c:pt idx="372">
                  <c:v>-20.11846373201064</c:v>
                </c:pt>
                <c:pt idx="373">
                  <c:v>-21.79327177462903</c:v>
                </c:pt>
                <c:pt idx="374">
                  <c:v>-23.46766490474447</c:v>
                </c:pt>
                <c:pt idx="375">
                  <c:v>-25.14161124432318</c:v>
                </c:pt>
                <c:pt idx="376">
                  <c:v>-26.81507892383886</c:v>
                </c:pt>
                <c:pt idx="377">
                  <c:v>-28.48803608287622</c:v>
                </c:pt>
                <c:pt idx="378">
                  <c:v>-30.16045087074176</c:v>
                </c:pt>
                <c:pt idx="379">
                  <c:v>-31.8322914470665</c:v>
                </c:pt>
                <c:pt idx="380">
                  <c:v>-33.50352598241388</c:v>
                </c:pt>
                <c:pt idx="381">
                  <c:v>-35.17412265888591</c:v>
                </c:pt>
                <c:pt idx="382">
                  <c:v>-36.84404967072754</c:v>
                </c:pt>
                <c:pt idx="383">
                  <c:v>-38.51327522493526</c:v>
                </c:pt>
                <c:pt idx="384">
                  <c:v>-40.18176754185718</c:v>
                </c:pt>
                <c:pt idx="385">
                  <c:v>-41.84949485580415</c:v>
                </c:pt>
                <c:pt idx="386">
                  <c:v>-43.51642541565008</c:v>
                </c:pt>
                <c:pt idx="387">
                  <c:v>-45.18252748543819</c:v>
                </c:pt>
                <c:pt idx="388">
                  <c:v>-46.84776934498497</c:v>
                </c:pt>
                <c:pt idx="389">
                  <c:v>-48.51211929048398</c:v>
                </c:pt>
                <c:pt idx="390">
                  <c:v>-50.17554563510935</c:v>
                </c:pt>
                <c:pt idx="391">
                  <c:v>-51.83801670961951</c:v>
                </c:pt>
                <c:pt idx="392">
                  <c:v>-53.49950086296045</c:v>
                </c:pt>
                <c:pt idx="393">
                  <c:v>-55.15996646286631</c:v>
                </c:pt>
                <c:pt idx="394">
                  <c:v>-56.81938189646516</c:v>
                </c:pt>
                <c:pt idx="395">
                  <c:v>-58.47771557087621</c:v>
                </c:pt>
                <c:pt idx="396">
                  <c:v>-60.13493591381531</c:v>
                </c:pt>
                <c:pt idx="397">
                  <c:v>-61.79101137419431</c:v>
                </c:pt>
                <c:pt idx="398">
                  <c:v>-63.44591042272201</c:v>
                </c:pt>
                <c:pt idx="399">
                  <c:v>-65.0996015525034</c:v>
                </c:pt>
                <c:pt idx="400">
                  <c:v>-66.75205327964302</c:v>
                </c:pt>
                <c:pt idx="401">
                  <c:v>-68.4032341438389</c:v>
                </c:pt>
                <c:pt idx="402">
                  <c:v>-70.05311270898615</c:v>
                </c:pt>
                <c:pt idx="403">
                  <c:v>-71.7016575637736</c:v>
                </c:pt>
                <c:pt idx="404">
                  <c:v>-73.34883732228064</c:v>
                </c:pt>
                <c:pt idx="405">
                  <c:v>-74.9946206245806</c:v>
                </c:pt>
                <c:pt idx="406">
                  <c:v>-76.63897613732507</c:v>
                </c:pt>
                <c:pt idx="407">
                  <c:v>-78.2818725543584</c:v>
                </c:pt>
                <c:pt idx="408">
                  <c:v>-79.9232785972965</c:v>
                </c:pt>
                <c:pt idx="409">
                  <c:v>-81.56316301613334</c:v>
                </c:pt>
                <c:pt idx="410">
                  <c:v>-83.20149458983162</c:v>
                </c:pt>
                <c:pt idx="411">
                  <c:v>-84.83824212691806</c:v>
                </c:pt>
                <c:pt idx="412">
                  <c:v>-86.4733744660774</c:v>
                </c:pt>
                <c:pt idx="413">
                  <c:v>-88.1068604767445</c:v>
                </c:pt>
                <c:pt idx="414">
                  <c:v>-89.7386690597005</c:v>
                </c:pt>
                <c:pt idx="415">
                  <c:v>-91.3687691476577</c:v>
                </c:pt>
                <c:pt idx="416">
                  <c:v>-92.9971297058613</c:v>
                </c:pt>
                <c:pt idx="417">
                  <c:v>-94.62371973266794</c:v>
                </c:pt>
                <c:pt idx="418">
                  <c:v>-96.2485082601512</c:v>
                </c:pt>
                <c:pt idx="419">
                  <c:v>-97.8714643546745</c:v>
                </c:pt>
                <c:pt idx="420">
                  <c:v>-99.49255711749274</c:v>
                </c:pt>
                <c:pt idx="421">
                  <c:v>-101.1117556853364</c:v>
                </c:pt>
                <c:pt idx="422">
                  <c:v>-102.7290292309934</c:v>
                </c:pt>
                <c:pt idx="423">
                  <c:v>-104.3443469639078</c:v>
                </c:pt>
                <c:pt idx="424">
                  <c:v>-105.9576781307548</c:v>
                </c:pt>
                <c:pt idx="425">
                  <c:v>-107.5689920160347</c:v>
                </c:pt>
                <c:pt idx="426">
                  <c:v>-109.1782579426511</c:v>
                </c:pt>
                <c:pt idx="427">
                  <c:v>-110.7854452724993</c:v>
                </c:pt>
                <c:pt idx="428">
                  <c:v>-112.3905234070486</c:v>
                </c:pt>
                <c:pt idx="429">
                  <c:v>-113.9934617879202</c:v>
                </c:pt>
                <c:pt idx="430">
                  <c:v>-115.5942298974785</c:v>
                </c:pt>
                <c:pt idx="431">
                  <c:v>-117.1927972594029</c:v>
                </c:pt>
                <c:pt idx="432">
                  <c:v>-118.7891334392765</c:v>
                </c:pt>
                <c:pt idx="433">
                  <c:v>-120.3832080451545</c:v>
                </c:pt>
                <c:pt idx="434">
                  <c:v>-121.9749907281543</c:v>
                </c:pt>
                <c:pt idx="435">
                  <c:v>-123.564451183026</c:v>
                </c:pt>
                <c:pt idx="436">
                  <c:v>-125.1515591487321</c:v>
                </c:pt>
                <c:pt idx="437">
                  <c:v>-126.7362844090234</c:v>
                </c:pt>
                <c:pt idx="438">
                  <c:v>-128.3185967930124</c:v>
                </c:pt>
                <c:pt idx="439">
                  <c:v>-129.8984661757525</c:v>
                </c:pt>
                <c:pt idx="440">
                  <c:v>-131.4758624788038</c:v>
                </c:pt>
                <c:pt idx="441">
                  <c:v>-133.0507556708142</c:v>
                </c:pt>
                <c:pt idx="442">
                  <c:v>-134.6231157680864</c:v>
                </c:pt>
                <c:pt idx="443">
                  <c:v>-136.1929128351493</c:v>
                </c:pt>
                <c:pt idx="444">
                  <c:v>-137.760116985327</c:v>
                </c:pt>
                <c:pt idx="445">
                  <c:v>-139.3246983813085</c:v>
                </c:pt>
                <c:pt idx="446">
                  <c:v>-140.8866272357206</c:v>
                </c:pt>
                <c:pt idx="447">
                  <c:v>-142.4458738116848</c:v>
                </c:pt>
                <c:pt idx="448">
                  <c:v>-144.0024084233951</c:v>
                </c:pt>
                <c:pt idx="449">
                  <c:v>-145.556201436672</c:v>
                </c:pt>
                <c:pt idx="450">
                  <c:v>-147.1072232695363</c:v>
                </c:pt>
                <c:pt idx="451">
                  <c:v>-148.6554443927662</c:v>
                </c:pt>
                <c:pt idx="452">
                  <c:v>-150.2008353304612</c:v>
                </c:pt>
                <c:pt idx="453">
                  <c:v>-151.7433666606041</c:v>
                </c:pt>
                <c:pt idx="454">
                  <c:v>-153.283009015621</c:v>
                </c:pt>
                <c:pt idx="455">
                  <c:v>-154.819733082937</c:v>
                </c:pt>
                <c:pt idx="456">
                  <c:v>-156.3535096055412</c:v>
                </c:pt>
                <c:pt idx="457">
                  <c:v>-157.8843093825393</c:v>
                </c:pt>
                <c:pt idx="458">
                  <c:v>-159.4121032697037</c:v>
                </c:pt>
                <c:pt idx="459">
                  <c:v>-160.936862180044</c:v>
                </c:pt>
                <c:pt idx="460">
                  <c:v>-162.4585570843451</c:v>
                </c:pt>
                <c:pt idx="461">
                  <c:v>-163.9771590117284</c:v>
                </c:pt>
                <c:pt idx="462">
                  <c:v>-165.4926390502012</c:v>
                </c:pt>
                <c:pt idx="463">
                  <c:v>-167.0049683472046</c:v>
                </c:pt>
                <c:pt idx="464">
                  <c:v>-168.5141181101675</c:v>
                </c:pt>
                <c:pt idx="465">
                  <c:v>-170.020059607054</c:v>
                </c:pt>
                <c:pt idx="466">
                  <c:v>-171.5227641669057</c:v>
                </c:pt>
                <c:pt idx="467">
                  <c:v>-173.0222031803942</c:v>
                </c:pt>
                <c:pt idx="468">
                  <c:v>-174.518348100357</c:v>
                </c:pt>
                <c:pt idx="469">
                  <c:v>-176.011170442353</c:v>
                </c:pt>
                <c:pt idx="470">
                  <c:v>-177.5006417851942</c:v>
                </c:pt>
                <c:pt idx="471">
                  <c:v>-178.9867337714912</c:v>
                </c:pt>
                <c:pt idx="472">
                  <c:v>-180.4694181081945</c:v>
                </c:pt>
                <c:pt idx="473">
                  <c:v>-181.9486665671276</c:v>
                </c:pt>
                <c:pt idx="474">
                  <c:v>-183.4244509855328</c:v>
                </c:pt>
                <c:pt idx="475">
                  <c:v>-184.8967432665997</c:v>
                </c:pt>
                <c:pt idx="476">
                  <c:v>-186.3655153800042</c:v>
                </c:pt>
                <c:pt idx="477">
                  <c:v>-187.8307393624414</c:v>
                </c:pt>
                <c:pt idx="478">
                  <c:v>-189.292387318156</c:v>
                </c:pt>
                <c:pt idx="479">
                  <c:v>-190.7504314194768</c:v>
                </c:pt>
                <c:pt idx="480">
                  <c:v>-192.2048439073437</c:v>
                </c:pt>
                <c:pt idx="481">
                  <c:v>-193.6555970918394</c:v>
                </c:pt>
                <c:pt idx="482">
                  <c:v>-195.1026633527122</c:v>
                </c:pt>
                <c:pt idx="483">
                  <c:v>-196.546015139904</c:v>
                </c:pt>
                <c:pt idx="484">
                  <c:v>-197.9856249740783</c:v>
                </c:pt>
                <c:pt idx="485">
                  <c:v>-199.421465447136</c:v>
                </c:pt>
                <c:pt idx="486">
                  <c:v>-200.8535092227401</c:v>
                </c:pt>
                <c:pt idx="487">
                  <c:v>-202.2817290368445</c:v>
                </c:pt>
                <c:pt idx="488">
                  <c:v>-203.7060976981977</c:v>
                </c:pt>
                <c:pt idx="489">
                  <c:v>-205.126588088875</c:v>
                </c:pt>
                <c:pt idx="490">
                  <c:v>-206.5431731647813</c:v>
                </c:pt>
                <c:pt idx="491">
                  <c:v>-207.9558259561835</c:v>
                </c:pt>
                <c:pt idx="492">
                  <c:v>-209.3645195682011</c:v>
                </c:pt>
                <c:pt idx="493">
                  <c:v>-210.7692271813397</c:v>
                </c:pt>
                <c:pt idx="494">
                  <c:v>-212.1699220519895</c:v>
                </c:pt>
                <c:pt idx="495">
                  <c:v>-213.5665775129374</c:v>
                </c:pt>
                <c:pt idx="496">
                  <c:v>-214.9591669738755</c:v>
                </c:pt>
                <c:pt idx="497">
                  <c:v>-216.3476639219054</c:v>
                </c:pt>
                <c:pt idx="498">
                  <c:v>-217.7320419220477</c:v>
                </c:pt>
                <c:pt idx="499">
                  <c:v>-219.112274617737</c:v>
                </c:pt>
                <c:pt idx="500">
                  <c:v>-220.4883357313316</c:v>
                </c:pt>
                <c:pt idx="501">
                  <c:v>-221.86019906461</c:v>
                </c:pt>
                <c:pt idx="502">
                  <c:v>-223.2278384992704</c:v>
                </c:pt>
                <c:pt idx="503">
                  <c:v>-224.591227997429</c:v>
                </c:pt>
                <c:pt idx="504">
                  <c:v>-225.9503416021115</c:v>
                </c:pt>
                <c:pt idx="505">
                  <c:v>-227.305153437753</c:v>
                </c:pt>
                <c:pt idx="506">
                  <c:v>-228.6556377106901</c:v>
                </c:pt>
                <c:pt idx="507">
                  <c:v>-230.0017687096438</c:v>
                </c:pt>
                <c:pt idx="508">
                  <c:v>-231.3435208062218</c:v>
                </c:pt>
                <c:pt idx="509">
                  <c:v>-232.6808684553964</c:v>
                </c:pt>
                <c:pt idx="510">
                  <c:v>-234.0137861959921</c:v>
                </c:pt>
                <c:pt idx="511">
                  <c:v>-235.3422486511802</c:v>
                </c:pt>
                <c:pt idx="512">
                  <c:v>-236.6662305289437</c:v>
                </c:pt>
                <c:pt idx="513">
                  <c:v>-237.985706622578</c:v>
                </c:pt>
                <c:pt idx="514">
                  <c:v>-239.300651811157</c:v>
                </c:pt>
                <c:pt idx="515">
                  <c:v>-240.611041060021</c:v>
                </c:pt>
                <c:pt idx="516">
                  <c:v>-241.9168494212436</c:v>
                </c:pt>
                <c:pt idx="517">
                  <c:v>-243.2180520341144</c:v>
                </c:pt>
                <c:pt idx="518">
                  <c:v>-244.5146241256136</c:v>
                </c:pt>
                <c:pt idx="519">
                  <c:v>-245.8065410108723</c:v>
                </c:pt>
                <c:pt idx="520">
                  <c:v>-247.0937780936551</c:v>
                </c:pt>
                <c:pt idx="521">
                  <c:v>-248.3763108668224</c:v>
                </c:pt>
                <c:pt idx="522">
                  <c:v>-249.6541149127972</c:v>
                </c:pt>
                <c:pt idx="523">
                  <c:v>-250.9271659040315</c:v>
                </c:pt>
                <c:pt idx="524">
                  <c:v>-252.1954396034677</c:v>
                </c:pt>
                <c:pt idx="525">
                  <c:v>-253.4589118650025</c:v>
                </c:pt>
                <c:pt idx="526">
                  <c:v>-254.7175586339399</c:v>
                </c:pt>
                <c:pt idx="527">
                  <c:v>-255.9713559474656</c:v>
                </c:pt>
                <c:pt idx="528">
                  <c:v>-257.220279935077</c:v>
                </c:pt>
                <c:pt idx="529">
                  <c:v>-258.4643068190684</c:v>
                </c:pt>
                <c:pt idx="530">
                  <c:v>-259.7034129149533</c:v>
                </c:pt>
                <c:pt idx="531">
                  <c:v>-260.9375746319388</c:v>
                </c:pt>
                <c:pt idx="532">
                  <c:v>-262.166768473364</c:v>
                </c:pt>
                <c:pt idx="533">
                  <c:v>-263.3909710371471</c:v>
                </c:pt>
                <c:pt idx="534">
                  <c:v>-264.610159016236</c:v>
                </c:pt>
                <c:pt idx="535">
                  <c:v>-265.8243091990491</c:v>
                </c:pt>
                <c:pt idx="536">
                  <c:v>-267.0333984699088</c:v>
                </c:pt>
                <c:pt idx="537">
                  <c:v>-268.2374038095088</c:v>
                </c:pt>
                <c:pt idx="538">
                  <c:v>-269.4363022953115</c:v>
                </c:pt>
                <c:pt idx="539">
                  <c:v>-270.6300711020226</c:v>
                </c:pt>
                <c:pt idx="540">
                  <c:v>-271.8186875020002</c:v>
                </c:pt>
                <c:pt idx="541">
                  <c:v>-273.0021288657014</c:v>
                </c:pt>
                <c:pt idx="542">
                  <c:v>-274.1803726621069</c:v>
                </c:pt>
                <c:pt idx="543">
                  <c:v>-275.3533964591525</c:v>
                </c:pt>
                <c:pt idx="544">
                  <c:v>-276.5211779241525</c:v>
                </c:pt>
                <c:pt idx="545">
                  <c:v>-277.683694824237</c:v>
                </c:pt>
                <c:pt idx="546">
                  <c:v>-278.8409250267517</c:v>
                </c:pt>
                <c:pt idx="547">
                  <c:v>-279.9928464996989</c:v>
                </c:pt>
                <c:pt idx="548">
                  <c:v>-281.139437312159</c:v>
                </c:pt>
                <c:pt idx="549">
                  <c:v>-282.2806756346918</c:v>
                </c:pt>
                <c:pt idx="550">
                  <c:v>-283.4165397397637</c:v>
                </c:pt>
                <c:pt idx="551">
                  <c:v>-284.5470080021583</c:v>
                </c:pt>
                <c:pt idx="552">
                  <c:v>-285.672058899389</c:v>
                </c:pt>
                <c:pt idx="553">
                  <c:v>-286.7916710121032</c:v>
                </c:pt>
                <c:pt idx="554">
                  <c:v>-287.905823024507</c:v>
                </c:pt>
                <c:pt idx="555">
                  <c:v>-289.0144937247454</c:v>
                </c:pt>
                <c:pt idx="556">
                  <c:v>-290.1176620053248</c:v>
                </c:pt>
                <c:pt idx="557">
                  <c:v>-291.2153068635089</c:v>
                </c:pt>
                <c:pt idx="558">
                  <c:v>-292.3074074017256</c:v>
                </c:pt>
                <c:pt idx="559">
                  <c:v>-293.3939428279513</c:v>
                </c:pt>
                <c:pt idx="560">
                  <c:v>-294.4748924561161</c:v>
                </c:pt>
                <c:pt idx="561">
                  <c:v>-295.5502357064967</c:v>
                </c:pt>
                <c:pt idx="562">
                  <c:v>-296.6199521061067</c:v>
                </c:pt>
                <c:pt idx="563">
                  <c:v>-297.684021289087</c:v>
                </c:pt>
                <c:pt idx="564">
                  <c:v>-298.7424229970907</c:v>
                </c:pt>
                <c:pt idx="565">
                  <c:v>-299.7951370796729</c:v>
                </c:pt>
                <c:pt idx="566">
                  <c:v>-300.8421434946838</c:v>
                </c:pt>
                <c:pt idx="567">
                  <c:v>-301.8834223086183</c:v>
                </c:pt>
                <c:pt idx="568">
                  <c:v>-302.9189536970317</c:v>
                </c:pt>
                <c:pt idx="569">
                  <c:v>-303.9487179448949</c:v>
                </c:pt>
                <c:pt idx="570">
                  <c:v>-304.9726954469862</c:v>
                </c:pt>
                <c:pt idx="571">
                  <c:v>-305.9908667082466</c:v>
                </c:pt>
                <c:pt idx="572">
                  <c:v>-307.003212344159</c:v>
                </c:pt>
                <c:pt idx="573">
                  <c:v>-308.0097130811222</c:v>
                </c:pt>
                <c:pt idx="574">
                  <c:v>-309.0103497568118</c:v>
                </c:pt>
                <c:pt idx="575">
                  <c:v>-310.0051033205484</c:v>
                </c:pt>
                <c:pt idx="576">
                  <c:v>-310.9939548336553</c:v>
                </c:pt>
                <c:pt idx="577">
                  <c:v>-311.9768854698243</c:v>
                </c:pt>
                <c:pt idx="578">
                  <c:v>-312.9538765154724</c:v>
                </c:pt>
                <c:pt idx="579">
                  <c:v>-313.9249093700972</c:v>
                </c:pt>
                <c:pt idx="580">
                  <c:v>-314.889965546632</c:v>
                </c:pt>
                <c:pt idx="581">
                  <c:v>-315.8490266717984</c:v>
                </c:pt>
                <c:pt idx="582">
                  <c:v>-316.8020744864497</c:v>
                </c:pt>
                <c:pt idx="583">
                  <c:v>-317.749090845933</c:v>
                </c:pt>
                <c:pt idx="584">
                  <c:v>-318.690057720419</c:v>
                </c:pt>
                <c:pt idx="585">
                  <c:v>-319.6249571952543</c:v>
                </c:pt>
                <c:pt idx="586">
                  <c:v>-320.5537714712968</c:v>
                </c:pt>
                <c:pt idx="587">
                  <c:v>-321.4764828652678</c:v>
                </c:pt>
                <c:pt idx="588">
                  <c:v>-322.3930738100647</c:v>
                </c:pt>
                <c:pt idx="589">
                  <c:v>-323.3035268551175</c:v>
                </c:pt>
                <c:pt idx="590">
                  <c:v>-324.2078246667143</c:v>
                </c:pt>
                <c:pt idx="591">
                  <c:v>-325.105950028323</c:v>
                </c:pt>
                <c:pt idx="592">
                  <c:v>-325.9978858409337</c:v>
                </c:pt>
                <c:pt idx="593">
                  <c:v>-326.8836151233724</c:v>
                </c:pt>
                <c:pt idx="594">
                  <c:v>-327.7631210126285</c:v>
                </c:pt>
                <c:pt idx="595">
                  <c:v>-328.6363867641771</c:v>
                </c:pt>
                <c:pt idx="596">
                  <c:v>-329.5033957522975</c:v>
                </c:pt>
                <c:pt idx="597">
                  <c:v>-330.3641314703902</c:v>
                </c:pt>
                <c:pt idx="598">
                  <c:v>-331.2185775312774</c:v>
                </c:pt>
                <c:pt idx="599">
                  <c:v>-332.0667176675485</c:v>
                </c:pt>
                <c:pt idx="600">
                  <c:v>-332.9085357318285</c:v>
                </c:pt>
                <c:pt idx="601">
                  <c:v>-333.7440156971176</c:v>
                </c:pt>
                <c:pt idx="602">
                  <c:v>-334.5731416570772</c:v>
                </c:pt>
                <c:pt idx="603">
                  <c:v>-335.395897826352</c:v>
                </c:pt>
                <c:pt idx="604">
                  <c:v>-336.2122685408381</c:v>
                </c:pt>
                <c:pt idx="605">
                  <c:v>-337.0222382580177</c:v>
                </c:pt>
                <c:pt idx="606">
                  <c:v>-337.8257915572385</c:v>
                </c:pt>
                <c:pt idx="607">
                  <c:v>-338.6229131400005</c:v>
                </c:pt>
                <c:pt idx="608">
                  <c:v>-339.4135878302542</c:v>
                </c:pt>
                <c:pt idx="609">
                  <c:v>-340.1978005746946</c:v>
                </c:pt>
                <c:pt idx="610">
                  <c:v>-340.9755364430376</c:v>
                </c:pt>
                <c:pt idx="611">
                  <c:v>-341.7467806283207</c:v>
                </c:pt>
                <c:pt idx="612">
                  <c:v>-342.511518447153</c:v>
                </c:pt>
                <c:pt idx="613">
                  <c:v>-343.2697353400433</c:v>
                </c:pt>
                <c:pt idx="614">
                  <c:v>-344.0214168716212</c:v>
                </c:pt>
                <c:pt idx="615">
                  <c:v>-344.766548730959</c:v>
                </c:pt>
                <c:pt idx="616">
                  <c:v>-345.5051167318168</c:v>
                </c:pt>
                <c:pt idx="617">
                  <c:v>-346.2371068129265</c:v>
                </c:pt>
                <c:pt idx="618">
                  <c:v>-346.9625050382488</c:v>
                </c:pt>
                <c:pt idx="619">
                  <c:v>-347.6812975972487</c:v>
                </c:pt>
                <c:pt idx="620">
                  <c:v>-348.3934708051493</c:v>
                </c:pt>
                <c:pt idx="621">
                  <c:v>-349.0990111031992</c:v>
                </c:pt>
                <c:pt idx="622">
                  <c:v>-349.7979050589265</c:v>
                </c:pt>
                <c:pt idx="623">
                  <c:v>-350.490139366397</c:v>
                </c:pt>
                <c:pt idx="624">
                  <c:v>-351.1757008464725</c:v>
                </c:pt>
                <c:pt idx="625">
                  <c:v>-351.8545764470421</c:v>
                </c:pt>
                <c:pt idx="626">
                  <c:v>-352.5267532432916</c:v>
                </c:pt>
                <c:pt idx="627">
                  <c:v>-353.1922184379535</c:v>
                </c:pt>
                <c:pt idx="628">
                  <c:v>-353.8509593615184</c:v>
                </c:pt>
                <c:pt idx="629">
                  <c:v>-354.5029634725117</c:v>
                </c:pt>
                <c:pt idx="630">
                  <c:v>-355.1482183577143</c:v>
                </c:pt>
                <c:pt idx="631">
                  <c:v>-355.7867117324002</c:v>
                </c:pt>
                <c:pt idx="632">
                  <c:v>-356.4184314405784</c:v>
                </c:pt>
                <c:pt idx="633">
                  <c:v>-357.0433654552185</c:v>
                </c:pt>
                <c:pt idx="634">
                  <c:v>-357.6615018784718</c:v>
                </c:pt>
                <c:pt idx="635">
                  <c:v>-358.2728289419118</c:v>
                </c:pt>
                <c:pt idx="636">
                  <c:v>-358.877335006754</c:v>
                </c:pt>
                <c:pt idx="637">
                  <c:v>-359.4750085640711</c:v>
                </c:pt>
                <c:pt idx="638">
                  <c:v>-360.065838235021</c:v>
                </c:pt>
                <c:pt idx="639">
                  <c:v>-360.6498127710578</c:v>
                </c:pt>
                <c:pt idx="640">
                  <c:v>-361.2269210541465</c:v>
                </c:pt>
                <c:pt idx="641">
                  <c:v>-361.7971520969756</c:v>
                </c:pt>
                <c:pt idx="642">
                  <c:v>-362.3604950431735</c:v>
                </c:pt>
                <c:pt idx="643">
                  <c:v>-362.9169391674923</c:v>
                </c:pt>
                <c:pt idx="644">
                  <c:v>-363.4664738760491</c:v>
                </c:pt>
                <c:pt idx="645">
                  <c:v>-364.0090887064854</c:v>
                </c:pt>
                <c:pt idx="646">
                  <c:v>-364.544773328199</c:v>
                </c:pt>
                <c:pt idx="647">
                  <c:v>-365.0735175425236</c:v>
                </c:pt>
                <c:pt idx="648">
                  <c:v>-365.5953112829382</c:v>
                </c:pt>
                <c:pt idx="649">
                  <c:v>-366.1101446152385</c:v>
                </c:pt>
                <c:pt idx="650">
                  <c:v>-366.618007737736</c:v>
                </c:pt>
                <c:pt idx="651">
                  <c:v>-367.1188909814507</c:v>
                </c:pt>
                <c:pt idx="652">
                  <c:v>-367.6127848102872</c:v>
                </c:pt>
                <c:pt idx="653">
                  <c:v>-368.0996798212183</c:v>
                </c:pt>
                <c:pt idx="654">
                  <c:v>-368.5795667444644</c:v>
                </c:pt>
                <c:pt idx="655">
                  <c:v>-369.0524364436696</c:v>
                </c:pt>
                <c:pt idx="656">
                  <c:v>-369.5182799160731</c:v>
                </c:pt>
                <c:pt idx="657">
                  <c:v>-369.9770882926932</c:v>
                </c:pt>
                <c:pt idx="658">
                  <c:v>-370.4288528384739</c:v>
                </c:pt>
                <c:pt idx="659">
                  <c:v>-370.8735649524702</c:v>
                </c:pt>
                <c:pt idx="660">
                  <c:v>-371.3112161680065</c:v>
                </c:pt>
                <c:pt idx="661">
                  <c:v>-371.7417981528295</c:v>
                </c:pt>
                <c:pt idx="662">
                  <c:v>-372.1653027092811</c:v>
                </c:pt>
                <c:pt idx="663">
                  <c:v>-372.5817217744436</c:v>
                </c:pt>
                <c:pt idx="664">
                  <c:v>-372.9910474202951</c:v>
                </c:pt>
                <c:pt idx="665">
                  <c:v>-373.3932718538745</c:v>
                </c:pt>
                <c:pt idx="666">
                  <c:v>-373.7883874173966</c:v>
                </c:pt>
                <c:pt idx="667">
                  <c:v>-374.176386588439</c:v>
                </c:pt>
                <c:pt idx="668">
                  <c:v>-374.5572619800508</c:v>
                </c:pt>
                <c:pt idx="669">
                  <c:v>-374.9310063409116</c:v>
                </c:pt>
                <c:pt idx="670">
                  <c:v>-375.2976125554737</c:v>
                </c:pt>
                <c:pt idx="671">
                  <c:v>-375.6570736440817</c:v>
                </c:pt>
                <c:pt idx="672">
                  <c:v>-376.0093827631095</c:v>
                </c:pt>
                <c:pt idx="673">
                  <c:v>-376.3545332051017</c:v>
                </c:pt>
                <c:pt idx="674">
                  <c:v>-376.6925183988906</c:v>
                </c:pt>
                <c:pt idx="675">
                  <c:v>-377.0233319097255</c:v>
                </c:pt>
                <c:pt idx="676">
                  <c:v>-377.3469674393937</c:v>
                </c:pt>
                <c:pt idx="677">
                  <c:v>-377.6634188263403</c:v>
                </c:pt>
                <c:pt idx="678">
                  <c:v>-377.9726800457871</c:v>
                </c:pt>
                <c:pt idx="679">
                  <c:v>-378.2747452098458</c:v>
                </c:pt>
                <c:pt idx="680">
                  <c:v>-378.5696085676307</c:v>
                </c:pt>
                <c:pt idx="681">
                  <c:v>-378.8572645053703</c:v>
                </c:pt>
                <c:pt idx="682">
                  <c:v>-379.1377075465035</c:v>
                </c:pt>
                <c:pt idx="683">
                  <c:v>-379.4109323518066</c:v>
                </c:pt>
                <c:pt idx="684">
                  <c:v>-379.6769337194687</c:v>
                </c:pt>
                <c:pt idx="685">
                  <c:v>-379.9357065852054</c:v>
                </c:pt>
                <c:pt idx="686">
                  <c:v>-380.1872460223624</c:v>
                </c:pt>
                <c:pt idx="687">
                  <c:v>-380.4315472419748</c:v>
                </c:pt>
                <c:pt idx="688">
                  <c:v>-380.6686055929204</c:v>
                </c:pt>
                <c:pt idx="689">
                  <c:v>-380.8984165619335</c:v>
                </c:pt>
                <c:pt idx="690">
                  <c:v>-381.1209757737523</c:v>
                </c:pt>
                <c:pt idx="691">
                  <c:v>-381.3362789911632</c:v>
                </c:pt>
                <c:pt idx="692">
                  <c:v>-381.5443221151122</c:v>
                </c:pt>
                <c:pt idx="693">
                  <c:v>-381.74510118475</c:v>
                </c:pt>
                <c:pt idx="694">
                  <c:v>-381.9386123775316</c:v>
                </c:pt>
                <c:pt idx="695">
                  <c:v>-382.1248520092917</c:v>
                </c:pt>
                <c:pt idx="696">
                  <c:v>-382.3038165342882</c:v>
                </c:pt>
                <c:pt idx="697">
                  <c:v>-382.4755025452937</c:v>
                </c:pt>
                <c:pt idx="698">
                  <c:v>-382.639906773663</c:v>
                </c:pt>
                <c:pt idx="699">
                  <c:v>-382.797026089367</c:v>
                </c:pt>
                <c:pt idx="700">
                  <c:v>-382.9468575010831</c:v>
                </c:pt>
                <c:pt idx="701">
                  <c:v>-383.0893981562368</c:v>
                </c:pt>
                <c:pt idx="702">
                  <c:v>-383.2246453410617</c:v>
                </c:pt>
                <c:pt idx="703">
                  <c:v>-383.3525964806433</c:v>
                </c:pt>
                <c:pt idx="704">
                  <c:v>-383.4732491389768</c:v>
                </c:pt>
                <c:pt idx="705">
                  <c:v>-383.5866010190111</c:v>
                </c:pt>
                <c:pt idx="706">
                  <c:v>-383.6926499626865</c:v>
                </c:pt>
                <c:pt idx="707">
                  <c:v>-383.7913939509839</c:v>
                </c:pt>
                <c:pt idx="708">
                  <c:v>-383.8828311039703</c:v>
                </c:pt>
                <c:pt idx="709">
                  <c:v>-383.9669596807988</c:v>
                </c:pt>
                <c:pt idx="710">
                  <c:v>-384.0437780797914</c:v>
                </c:pt>
                <c:pt idx="711">
                  <c:v>-384.1132848384341</c:v>
                </c:pt>
                <c:pt idx="712">
                  <c:v>-384.1754786334201</c:v>
                </c:pt>
                <c:pt idx="713">
                  <c:v>-384.2303582806616</c:v>
                </c:pt>
                <c:pt idx="714">
                  <c:v>-384.2779227353423</c:v>
                </c:pt>
                <c:pt idx="715">
                  <c:v>-384.3181710918918</c:v>
                </c:pt>
                <c:pt idx="716">
                  <c:v>-384.3511025840463</c:v>
                </c:pt>
                <c:pt idx="717">
                  <c:v>-384.3767165848341</c:v>
                </c:pt>
                <c:pt idx="718">
                  <c:v>-384.3950126066032</c:v>
                </c:pt>
                <c:pt idx="719">
                  <c:v>-384.405990301023</c:v>
                </c:pt>
                <c:pt idx="720">
                  <c:v>-384.4096494590938</c:v>
                </c:pt>
                <c:pt idx="721">
                  <c:v>-384.4059900111517</c:v>
                </c:pt>
                <c:pt idx="722">
                  <c:v>-384.3950120268661</c:v>
                </c:pt>
                <c:pt idx="723">
                  <c:v>-384.3767157152415</c:v>
                </c:pt>
                <c:pt idx="724">
                  <c:v>-384.3511014246156</c:v>
                </c:pt>
                <c:pt idx="725">
                  <c:v>-384.3181696426439</c:v>
                </c:pt>
                <c:pt idx="726">
                  <c:v>-384.2779209963063</c:v>
                </c:pt>
                <c:pt idx="727">
                  <c:v>-384.2303562518694</c:v>
                </c:pt>
                <c:pt idx="728">
                  <c:v>-384.1754763149107</c:v>
                </c:pt>
                <c:pt idx="729">
                  <c:v>-384.113282230254</c:v>
                </c:pt>
                <c:pt idx="730">
                  <c:v>-384.0437751819881</c:v>
                </c:pt>
                <c:pt idx="731">
                  <c:v>-383.9669564934281</c:v>
                </c:pt>
                <c:pt idx="732">
                  <c:v>-383.882827627091</c:v>
                </c:pt>
                <c:pt idx="733">
                  <c:v>-383.7913901846687</c:v>
                </c:pt>
                <c:pt idx="734">
                  <c:v>-383.6926459069988</c:v>
                </c:pt>
                <c:pt idx="735">
                  <c:v>-383.5865966740301</c:v>
                </c:pt>
                <c:pt idx="736">
                  <c:v>-383.4732445047871</c:v>
                </c:pt>
                <c:pt idx="737">
                  <c:v>-383.352591557332</c:v>
                </c:pt>
                <c:pt idx="738">
                  <c:v>-383.2246401287246</c:v>
                </c:pt>
                <c:pt idx="739">
                  <c:v>-383.0893926549707</c:v>
                </c:pt>
                <c:pt idx="740">
                  <c:v>-382.9468517109925</c:v>
                </c:pt>
                <c:pt idx="741">
                  <c:v>-382.7970200105634</c:v>
                </c:pt>
                <c:pt idx="742">
                  <c:v>-382.639900406262</c:v>
                </c:pt>
                <c:pt idx="743">
                  <c:v>-382.4754958894195</c:v>
                </c:pt>
                <c:pt idx="744">
                  <c:v>-382.3038095900623</c:v>
                </c:pt>
                <c:pt idx="745">
                  <c:v>-382.1248447768491</c:v>
                </c:pt>
                <c:pt idx="746">
                  <c:v>-381.9386048570072</c:v>
                </c:pt>
                <c:pt idx="747">
                  <c:v>-381.7450933762876</c:v>
                </c:pt>
                <c:pt idx="748">
                  <c:v>-381.5443140188625</c:v>
                </c:pt>
                <c:pt idx="749">
                  <c:v>-381.3362706072806</c:v>
                </c:pt>
                <c:pt idx="750">
                  <c:v>-381.1209671023956</c:v>
                </c:pt>
                <c:pt idx="751">
                  <c:v>-380.8984076032697</c:v>
                </c:pt>
                <c:pt idx="752">
                  <c:v>-380.6685963471168</c:v>
                </c:pt>
                <c:pt idx="753">
                  <c:v>-380.4315377092102</c:v>
                </c:pt>
                <c:pt idx="754">
                  <c:v>-380.1872362028141</c:v>
                </c:pt>
                <c:pt idx="755">
                  <c:v>-379.9356964790672</c:v>
                </c:pt>
                <c:pt idx="756">
                  <c:v>-379.676923326927</c:v>
                </c:pt>
                <c:pt idx="757">
                  <c:v>-379.4109216730623</c:v>
                </c:pt>
                <c:pt idx="758">
                  <c:v>-379.1376965817593</c:v>
                </c:pt>
                <c:pt idx="759">
                  <c:v>-378.857253254832</c:v>
                </c:pt>
                <c:pt idx="760">
                  <c:v>-378.5695970315163</c:v>
                </c:pt>
                <c:pt idx="761">
                  <c:v>-378.2747333883732</c:v>
                </c:pt>
                <c:pt idx="762">
                  <c:v>-377.972667939182</c:v>
                </c:pt>
                <c:pt idx="763">
                  <c:v>-377.6634064348343</c:v>
                </c:pt>
                <c:pt idx="764">
                  <c:v>-377.34695476322</c:v>
                </c:pt>
                <c:pt idx="765">
                  <c:v>-377.0233189491236</c:v>
                </c:pt>
                <c:pt idx="766">
                  <c:v>-376.6925051541141</c:v>
                </c:pt>
                <c:pt idx="767">
                  <c:v>-376.354519676399</c:v>
                </c:pt>
                <c:pt idx="768">
                  <c:v>-376.0093689507382</c:v>
                </c:pt>
                <c:pt idx="769">
                  <c:v>-375.6570595483045</c:v>
                </c:pt>
                <c:pt idx="770">
                  <c:v>-375.297598176562</c:v>
                </c:pt>
                <c:pt idx="771">
                  <c:v>-374.930991679137</c:v>
                </c:pt>
                <c:pt idx="772">
                  <c:v>-374.557247035689</c:v>
                </c:pt>
                <c:pt idx="773">
                  <c:v>-374.1763713617776</c:v>
                </c:pt>
                <c:pt idx="774">
                  <c:v>-373.7883719087253</c:v>
                </c:pt>
                <c:pt idx="775">
                  <c:v>-373.3932560634886</c:v>
                </c:pt>
                <c:pt idx="776">
                  <c:v>-372.9910313484949</c:v>
                </c:pt>
                <c:pt idx="777">
                  <c:v>-372.5817054215339</c:v>
                </c:pt>
                <c:pt idx="778">
                  <c:v>-372.1652860755768</c:v>
                </c:pt>
                <c:pt idx="779">
                  <c:v>-371.7417812386456</c:v>
                </c:pt>
                <c:pt idx="780">
                  <c:v>-371.3111989736635</c:v>
                </c:pt>
                <c:pt idx="781">
                  <c:v>-370.8735474782965</c:v>
                </c:pt>
                <c:pt idx="782">
                  <c:v>-370.4288350848053</c:v>
                </c:pt>
                <c:pt idx="783">
                  <c:v>-369.9770702598645</c:v>
                </c:pt>
                <c:pt idx="784">
                  <c:v>-369.5182616044293</c:v>
                </c:pt>
                <c:pt idx="785">
                  <c:v>-369.0524178535546</c:v>
                </c:pt>
                <c:pt idx="786">
                  <c:v>-368.5795478762353</c:v>
                </c:pt>
              </c:numCache>
            </c:numRef>
          </c:xVal>
          <c:yVal>
            <c:numRef>
              <c:f>Sheet6!$B$2:$B$788</c:f>
              <c:numCache>
                <c:formatCode>General</c:formatCode>
                <c:ptCount val="787"/>
                <c:pt idx="0">
                  <c:v>0.0</c:v>
                </c:pt>
                <c:pt idx="1">
                  <c:v>1.677298238765215</c:v>
                </c:pt>
                <c:pt idx="2">
                  <c:v>3.354564544187981</c:v>
                </c:pt>
                <c:pt idx="3">
                  <c:v>5.03176698353387</c:v>
                </c:pt>
                <c:pt idx="4">
                  <c:v>6.70887362528418</c:v>
                </c:pt>
                <c:pt idx="5">
                  <c:v>8.385852539744375</c:v>
                </c:pt>
                <c:pt idx="6">
                  <c:v>10.06267179965117</c:v>
                </c:pt>
                <c:pt idx="7">
                  <c:v>11.73929948078146</c:v>
                </c:pt>
                <c:pt idx="8">
                  <c:v>13.4157036625593</c:v>
                </c:pt>
                <c:pt idx="9">
                  <c:v>15.09185242866359</c:v>
                </c:pt>
                <c:pt idx="10">
                  <c:v>16.76771386763629</c:v>
                </c:pt>
                <c:pt idx="11">
                  <c:v>18.44325607348951</c:v>
                </c:pt>
                <c:pt idx="12">
                  <c:v>20.11844714631318</c:v>
                </c:pt>
                <c:pt idx="13">
                  <c:v>21.79325519288223</c:v>
                </c:pt>
                <c:pt idx="14">
                  <c:v>23.46764832726376</c:v>
                </c:pt>
                <c:pt idx="15">
                  <c:v>25.14159467142468</c:v>
                </c:pt>
                <c:pt idx="16">
                  <c:v>26.81506235583743</c:v>
                </c:pt>
                <c:pt idx="17">
                  <c:v>28.48801952008772</c:v>
                </c:pt>
                <c:pt idx="18">
                  <c:v>30.16043431348152</c:v>
                </c:pt>
                <c:pt idx="19">
                  <c:v>31.83227489564953</c:v>
                </c:pt>
                <c:pt idx="20">
                  <c:v>33.50350943715542</c:v>
                </c:pt>
                <c:pt idx="21">
                  <c:v>35.17410612010102</c:v>
                </c:pt>
                <c:pt idx="22">
                  <c:v>36.84403313873121</c:v>
                </c:pt>
                <c:pt idx="23">
                  <c:v>38.5132587000416</c:v>
                </c:pt>
                <c:pt idx="24">
                  <c:v>40.18175102438168</c:v>
                </c:pt>
                <c:pt idx="25">
                  <c:v>41.84947834606091</c:v>
                </c:pt>
                <c:pt idx="26">
                  <c:v>43.51640891395333</c:v>
                </c:pt>
                <c:pt idx="27">
                  <c:v>45.18251099210225</c:v>
                </c:pt>
                <c:pt idx="28">
                  <c:v>46.84775286032325</c:v>
                </c:pt>
                <c:pt idx="29">
                  <c:v>48.51210281481056</c:v>
                </c:pt>
                <c:pt idx="30">
                  <c:v>50.17552916873815</c:v>
                </c:pt>
                <c:pt idx="31">
                  <c:v>51.8380002528643</c:v>
                </c:pt>
                <c:pt idx="32">
                  <c:v>53.49948441613418</c:v>
                </c:pt>
                <c:pt idx="33">
                  <c:v>55.15995002628258</c:v>
                </c:pt>
                <c:pt idx="34">
                  <c:v>56.819365470436</c:v>
                </c:pt>
                <c:pt idx="35">
                  <c:v>58.47769915571455</c:v>
                </c:pt>
                <c:pt idx="36">
                  <c:v>60.13491950983439</c:v>
                </c:pt>
                <c:pt idx="37">
                  <c:v>61.790994981706</c:v>
                </c:pt>
                <c:pt idx="38">
                  <c:v>63.44589404203823</c:v>
                </c:pt>
                <c:pt idx="39">
                  <c:v>65.09958518393674</c:v>
                </c:pt>
                <c:pt idx="40">
                  <c:v>66.7520369235035</c:v>
                </c:pt>
                <c:pt idx="41">
                  <c:v>68.40321780043965</c:v>
                </c:pt>
                <c:pt idx="42">
                  <c:v>70.05309637863766</c:v>
                </c:pt>
                <c:pt idx="43">
                  <c:v>71.70164124678678</c:v>
                </c:pt>
                <c:pt idx="44">
                  <c:v>73.34882101896711</c:v>
                </c:pt>
                <c:pt idx="45">
                  <c:v>74.9946043352491</c:v>
                </c:pt>
                <c:pt idx="46">
                  <c:v>76.63895986228705</c:v>
                </c:pt>
                <c:pt idx="47">
                  <c:v>78.2818562939223</c:v>
                </c:pt>
                <c:pt idx="48">
                  <c:v>79.9232623517726</c:v>
                </c:pt>
                <c:pt idx="49">
                  <c:v>81.56314678583092</c:v>
                </c:pt>
                <c:pt idx="50">
                  <c:v>83.20147837505907</c:v>
                </c:pt>
                <c:pt idx="51">
                  <c:v>84.83822592798556</c:v>
                </c:pt>
                <c:pt idx="52">
                  <c:v>86.4733582832925</c:v>
                </c:pt>
                <c:pt idx="53">
                  <c:v>88.1068443104152</c:v>
                </c:pt>
                <c:pt idx="54">
                  <c:v>89.73865291013445</c:v>
                </c:pt>
                <c:pt idx="55">
                  <c:v>91.36875301516318</c:v>
                </c:pt>
                <c:pt idx="56">
                  <c:v>92.9971135907446</c:v>
                </c:pt>
                <c:pt idx="57">
                  <c:v>94.62370363523726</c:v>
                </c:pt>
                <c:pt idx="58">
                  <c:v>96.24849218071118</c:v>
                </c:pt>
                <c:pt idx="59">
                  <c:v>97.87144829353178</c:v>
                </c:pt>
                <c:pt idx="60">
                  <c:v>99.49254107495433</c:v>
                </c:pt>
                <c:pt idx="61">
                  <c:v>101.1117396617058</c:v>
                </c:pt>
                <c:pt idx="62">
                  <c:v>102.7290132265769</c:v>
                </c:pt>
                <c:pt idx="63">
                  <c:v>104.3443309790096</c:v>
                </c:pt>
                <c:pt idx="64">
                  <c:v>105.9576621656803</c:v>
                </c:pt>
                <c:pt idx="65">
                  <c:v>107.568976071087</c:v>
                </c:pt>
                <c:pt idx="66">
                  <c:v>109.1782420181333</c:v>
                </c:pt>
                <c:pt idx="67">
                  <c:v>110.7854293687158</c:v>
                </c:pt>
                <c:pt idx="68">
                  <c:v>112.3905075243</c:v>
                </c:pt>
                <c:pt idx="69">
                  <c:v>113.9934459265108</c:v>
                </c:pt>
                <c:pt idx="70">
                  <c:v>115.5942140577097</c:v>
                </c:pt>
                <c:pt idx="71">
                  <c:v>117.1927814415774</c:v>
                </c:pt>
                <c:pt idx="72">
                  <c:v>118.7891176436934</c:v>
                </c:pt>
                <c:pt idx="73">
                  <c:v>120.3831922721159</c:v>
                </c:pt>
                <c:pt idx="74">
                  <c:v>121.9749749779602</c:v>
                </c:pt>
                <c:pt idx="75">
                  <c:v>123.5644354559762</c:v>
                </c:pt>
                <c:pt idx="76">
                  <c:v>125.151543445126</c:v>
                </c:pt>
                <c:pt idx="77">
                  <c:v>126.7362687291597</c:v>
                </c:pt>
                <c:pt idx="78">
                  <c:v>128.3185811371904</c:v>
                </c:pt>
                <c:pt idx="79">
                  <c:v>129.8984505442698</c:v>
                </c:pt>
                <c:pt idx="80">
                  <c:v>131.475846871958</c:v>
                </c:pt>
                <c:pt idx="81">
                  <c:v>133.0507400889041</c:v>
                </c:pt>
                <c:pt idx="82">
                  <c:v>134.623100211406</c:v>
                </c:pt>
                <c:pt idx="83">
                  <c:v>136.192897303996</c:v>
                </c:pt>
                <c:pt idx="84">
                  <c:v>137.7601014799946</c:v>
                </c:pt>
                <c:pt idx="85">
                  <c:v>139.3246829020952</c:v>
                </c:pt>
                <c:pt idx="86">
                  <c:v>140.8866117829183</c:v>
                </c:pt>
                <c:pt idx="87">
                  <c:v>142.4458583855898</c:v>
                </c:pt>
                <c:pt idx="88">
                  <c:v>144.0023930243</c:v>
                </c:pt>
                <c:pt idx="89">
                  <c:v>145.5561860648708</c:v>
                </c:pt>
                <c:pt idx="90">
                  <c:v>147.1072079253214</c:v>
                </c:pt>
                <c:pt idx="91">
                  <c:v>148.6554290764306</c:v>
                </c:pt>
                <c:pt idx="92">
                  <c:v>150.2008200422952</c:v>
                </c:pt>
                <c:pt idx="93">
                  <c:v>151.7433514008974</c:v>
                </c:pt>
                <c:pt idx="94">
                  <c:v>153.2829937846661</c:v>
                </c:pt>
                <c:pt idx="95">
                  <c:v>154.8197178810243</c:v>
                </c:pt>
                <c:pt idx="96">
                  <c:v>156.3534944329602</c:v>
                </c:pt>
                <c:pt idx="97">
                  <c:v>157.8842942395758</c:v>
                </c:pt>
                <c:pt idx="98">
                  <c:v>159.4120881566498</c:v>
                </c:pt>
                <c:pt idx="99">
                  <c:v>160.9368470971861</c:v>
                </c:pt>
                <c:pt idx="100">
                  <c:v>162.45854203197</c:v>
                </c:pt>
                <c:pt idx="101">
                  <c:v>163.9771439901227</c:v>
                </c:pt>
                <c:pt idx="102">
                  <c:v>165.4926240596502</c:v>
                </c:pt>
                <c:pt idx="103">
                  <c:v>167.004953387995</c:v>
                </c:pt>
                <c:pt idx="104">
                  <c:v>168.5141031825841</c:v>
                </c:pt>
                <c:pt idx="105">
                  <c:v>170.0200447113803</c:v>
                </c:pt>
                <c:pt idx="106">
                  <c:v>171.5227493034273</c:v>
                </c:pt>
                <c:pt idx="107">
                  <c:v>173.0221883493908</c:v>
                </c:pt>
                <c:pt idx="108">
                  <c:v>174.5183333021124</c:v>
                </c:pt>
                <c:pt idx="109">
                  <c:v>176.0111556771472</c:v>
                </c:pt>
                <c:pt idx="110">
                  <c:v>177.5006270533116</c:v>
                </c:pt>
                <c:pt idx="111">
                  <c:v>178.9867190732116</c:v>
                </c:pt>
                <c:pt idx="112">
                  <c:v>180.4694034437954</c:v>
                </c:pt>
                <c:pt idx="113">
                  <c:v>181.9486519368901</c:v>
                </c:pt>
                <c:pt idx="114">
                  <c:v>183.424436389737</c:v>
                </c:pt>
                <c:pt idx="115">
                  <c:v>184.8967287055203</c:v>
                </c:pt>
                <c:pt idx="116">
                  <c:v>186.36550085392</c:v>
                </c:pt>
                <c:pt idx="117">
                  <c:v>187.830724871627</c:v>
                </c:pt>
                <c:pt idx="118">
                  <c:v>189.2923728628888</c:v>
                </c:pt>
                <c:pt idx="119">
                  <c:v>190.750417000033</c:v>
                </c:pt>
                <c:pt idx="120">
                  <c:v>192.2048295239968</c:v>
                </c:pt>
                <c:pt idx="121">
                  <c:v>193.6555827448616</c:v>
                </c:pt>
                <c:pt idx="122">
                  <c:v>195.1026490423808</c:v>
                </c:pt>
                <c:pt idx="123">
                  <c:v>196.5460008664892</c:v>
                </c:pt>
                <c:pt idx="124">
                  <c:v>197.9856107378508</c:v>
                </c:pt>
                <c:pt idx="125">
                  <c:v>199.421451248367</c:v>
                </c:pt>
                <c:pt idx="126">
                  <c:v>200.853495061702</c:v>
                </c:pt>
                <c:pt idx="127">
                  <c:v>202.281714913805</c:v>
                </c:pt>
                <c:pt idx="128">
                  <c:v>203.706083613427</c:v>
                </c:pt>
                <c:pt idx="129">
                  <c:v>205.1265740426397</c:v>
                </c:pt>
                <c:pt idx="130">
                  <c:v>206.5431591573505</c:v>
                </c:pt>
                <c:pt idx="131">
                  <c:v>207.955811987822</c:v>
                </c:pt>
                <c:pt idx="132">
                  <c:v>209.3645056391748</c:v>
                </c:pt>
                <c:pt idx="133">
                  <c:v>210.769213291915</c:v>
                </c:pt>
                <c:pt idx="134">
                  <c:v>212.1699082024316</c:v>
                </c:pt>
                <c:pt idx="135">
                  <c:v>213.5665637035077</c:v>
                </c:pt>
                <c:pt idx="136">
                  <c:v>214.9591532048384</c:v>
                </c:pt>
                <c:pt idx="137">
                  <c:v>216.3476501935245</c:v>
                </c:pt>
                <c:pt idx="138">
                  <c:v>217.7320282345821</c:v>
                </c:pt>
                <c:pt idx="139">
                  <c:v>219.1122609714473</c:v>
                </c:pt>
                <c:pt idx="140">
                  <c:v>220.48832212648</c:v>
                </c:pt>
                <c:pt idx="141">
                  <c:v>221.8601855014528</c:v>
                </c:pt>
                <c:pt idx="142">
                  <c:v>223.2278249780668</c:v>
                </c:pt>
                <c:pt idx="143">
                  <c:v>224.5912145184365</c:v>
                </c:pt>
                <c:pt idx="144">
                  <c:v>225.9503281655865</c:v>
                </c:pt>
                <c:pt idx="145">
                  <c:v>227.3051400439516</c:v>
                </c:pt>
                <c:pt idx="146">
                  <c:v>228.6556243598661</c:v>
                </c:pt>
                <c:pt idx="147">
                  <c:v>230.0017554020533</c:v>
                </c:pt>
                <c:pt idx="148">
                  <c:v>231.3435075421172</c:v>
                </c:pt>
                <c:pt idx="149">
                  <c:v>232.6808552350298</c:v>
                </c:pt>
                <c:pt idx="150">
                  <c:v>234.0137730196164</c:v>
                </c:pt>
                <c:pt idx="151">
                  <c:v>235.3422355190447</c:v>
                </c:pt>
                <c:pt idx="152">
                  <c:v>236.6662174413001</c:v>
                </c:pt>
                <c:pt idx="153">
                  <c:v>237.9856935796745</c:v>
                </c:pt>
                <c:pt idx="154">
                  <c:v>239.3006388132428</c:v>
                </c:pt>
                <c:pt idx="155">
                  <c:v>240.611028107342</c:v>
                </c:pt>
                <c:pt idx="156">
                  <c:v>241.9168365140474</c:v>
                </c:pt>
                <c:pt idx="157">
                  <c:v>243.2180391726478</c:v>
                </c:pt>
                <c:pt idx="158">
                  <c:v>244.5146113101182</c:v>
                </c:pt>
                <c:pt idx="159">
                  <c:v>245.8065282415948</c:v>
                </c:pt>
                <c:pt idx="160">
                  <c:v>247.0937653708371</c:v>
                </c:pt>
                <c:pt idx="161">
                  <c:v>248.3762981907078</c:v>
                </c:pt>
                <c:pt idx="162">
                  <c:v>249.6541022836266</c:v>
                </c:pt>
                <c:pt idx="163">
                  <c:v>250.9271533220451</c:v>
                </c:pt>
                <c:pt idx="164">
                  <c:v>252.1954270689053</c:v>
                </c:pt>
                <c:pt idx="165">
                  <c:v>253.4588993781021</c:v>
                </c:pt>
                <c:pt idx="166">
                  <c:v>254.7175461949408</c:v>
                </c:pt>
                <c:pt idx="167">
                  <c:v>255.971343556604</c:v>
                </c:pt>
                <c:pt idx="168">
                  <c:v>257.2202675925889</c:v>
                </c:pt>
                <c:pt idx="169">
                  <c:v>258.4642945251867</c:v>
                </c:pt>
                <c:pt idx="170">
                  <c:v>259.7034006699137</c:v>
                </c:pt>
                <c:pt idx="171">
                  <c:v>260.9375624359735</c:v>
                </c:pt>
                <c:pt idx="172">
                  <c:v>262.1667563267063</c:v>
                </c:pt>
                <c:pt idx="173">
                  <c:v>263.3909589400266</c:v>
                </c:pt>
                <c:pt idx="174">
                  <c:v>264.6101469688862</c:v>
                </c:pt>
                <c:pt idx="175">
                  <c:v>265.8242972016963</c:v>
                </c:pt>
                <c:pt idx="176">
                  <c:v>267.0333865227865</c:v>
                </c:pt>
                <c:pt idx="177">
                  <c:v>268.2373919128369</c:v>
                </c:pt>
                <c:pt idx="178">
                  <c:v>269.4362904493215</c:v>
                </c:pt>
                <c:pt idx="179">
                  <c:v>270.6300593069386</c:v>
                </c:pt>
                <c:pt idx="180">
                  <c:v>271.8186757580468</c:v>
                </c:pt>
                <c:pt idx="181">
                  <c:v>273.0021171731022</c:v>
                </c:pt>
                <c:pt idx="182">
                  <c:v>274.180361021085</c:v>
                </c:pt>
                <c:pt idx="183">
                  <c:v>275.3533848699291</c:v>
                </c:pt>
                <c:pt idx="184">
                  <c:v>276.5211663869502</c:v>
                </c:pt>
                <c:pt idx="185">
                  <c:v>277.6836833392707</c:v>
                </c:pt>
                <c:pt idx="186">
                  <c:v>278.8409135942418</c:v>
                </c:pt>
                <c:pt idx="187">
                  <c:v>279.9928351198673</c:v>
                </c:pt>
                <c:pt idx="188">
                  <c:v>281.1394259852178</c:v>
                </c:pt>
                <c:pt idx="189">
                  <c:v>282.280664360859</c:v>
                </c:pt>
                <c:pt idx="190">
                  <c:v>283.4165285192519</c:v>
                </c:pt>
                <c:pt idx="191">
                  <c:v>284.5469968351824</c:v>
                </c:pt>
                <c:pt idx="192">
                  <c:v>285.6720477861608</c:v>
                </c:pt>
                <c:pt idx="193">
                  <c:v>286.7916599528344</c:v>
                </c:pt>
                <c:pt idx="194">
                  <c:v>287.9058120194093</c:v>
                </c:pt>
                <c:pt idx="195">
                  <c:v>289.0144827740278</c:v>
                </c:pt>
                <c:pt idx="196">
                  <c:v>290.117651109194</c:v>
                </c:pt>
                <c:pt idx="197">
                  <c:v>291.2152960221738</c:v>
                </c:pt>
                <c:pt idx="198">
                  <c:v>292.307396615395</c:v>
                </c:pt>
                <c:pt idx="199">
                  <c:v>293.3939320968282</c:v>
                </c:pt>
                <c:pt idx="200">
                  <c:v>294.4748817804054</c:v>
                </c:pt>
                <c:pt idx="201">
                  <c:v>295.5502250864014</c:v>
                </c:pt>
                <c:pt idx="202">
                  <c:v>296.6199415418284</c:v>
                </c:pt>
                <c:pt idx="203">
                  <c:v>297.6840107808264</c:v>
                </c:pt>
                <c:pt idx="204">
                  <c:v>298.7424125450495</c:v>
                </c:pt>
                <c:pt idx="205">
                  <c:v>299.795126684053</c:v>
                </c:pt>
                <c:pt idx="206">
                  <c:v>300.8421331556755</c:v>
                </c:pt>
                <c:pt idx="207">
                  <c:v>301.8834120264227</c:v>
                </c:pt>
                <c:pt idx="208">
                  <c:v>302.9189434718438</c:v>
                </c:pt>
                <c:pt idx="209">
                  <c:v>303.9487077769118</c:v>
                </c:pt>
                <c:pt idx="210">
                  <c:v>304.9726853363998</c:v>
                </c:pt>
                <c:pt idx="211">
                  <c:v>305.9908566552472</c:v>
                </c:pt>
                <c:pt idx="212">
                  <c:v>307.0032023489392</c:v>
                </c:pt>
                <c:pt idx="213">
                  <c:v>308.0097031438737</c:v>
                </c:pt>
                <c:pt idx="214">
                  <c:v>309.0103398777233</c:v>
                </c:pt>
                <c:pt idx="215">
                  <c:v>310.0050934998073</c:v>
                </c:pt>
                <c:pt idx="216">
                  <c:v>310.9939450714486</c:v>
                </c:pt>
                <c:pt idx="217">
                  <c:v>311.9768757663386</c:v>
                </c:pt>
                <c:pt idx="218">
                  <c:v>312.9538668708921</c:v>
                </c:pt>
                <c:pt idx="219">
                  <c:v>313.9248997846058</c:v>
                </c:pt>
                <c:pt idx="220">
                  <c:v>314.889956020412</c:v>
                </c:pt>
                <c:pt idx="221">
                  <c:v>315.8490172050297</c:v>
                </c:pt>
                <c:pt idx="222">
                  <c:v>316.8020650793178</c:v>
                </c:pt>
                <c:pt idx="223">
                  <c:v>317.7490814986113</c:v>
                </c:pt>
                <c:pt idx="224">
                  <c:v>318.6900484330875</c:v>
                </c:pt>
                <c:pt idx="225">
                  <c:v>319.6249479680885</c:v>
                </c:pt>
                <c:pt idx="226">
                  <c:v>320.5537623044773</c:v>
                </c:pt>
                <c:pt idx="227">
                  <c:v>321.4764737589612</c:v>
                </c:pt>
                <c:pt idx="228">
                  <c:v>322.3930647644504</c:v>
                </c:pt>
                <c:pt idx="229">
                  <c:v>323.3035178703664</c:v>
                </c:pt>
                <c:pt idx="230">
                  <c:v>324.207815742993</c:v>
                </c:pt>
                <c:pt idx="231">
                  <c:v>325.1059411658094</c:v>
                </c:pt>
                <c:pt idx="232">
                  <c:v>325.9978770397922</c:v>
                </c:pt>
                <c:pt idx="233">
                  <c:v>326.883606383772</c:v>
                </c:pt>
                <c:pt idx="234">
                  <c:v>327.7631123347344</c:v>
                </c:pt>
                <c:pt idx="235">
                  <c:v>328.6363781481534</c:v>
                </c:pt>
                <c:pt idx="236">
                  <c:v>329.5033871983128</c:v>
                </c:pt>
                <c:pt idx="237">
                  <c:v>330.364122978599</c:v>
                </c:pt>
                <c:pt idx="238">
                  <c:v>331.2185691018514</c:v>
                </c:pt>
                <c:pt idx="239">
                  <c:v>332.0667093006401</c:v>
                </c:pt>
                <c:pt idx="240">
                  <c:v>332.9085274275976</c:v>
                </c:pt>
                <c:pt idx="241">
                  <c:v>333.744007455727</c:v>
                </c:pt>
                <c:pt idx="242">
                  <c:v>334.573133478679</c:v>
                </c:pt>
                <c:pt idx="243">
                  <c:v>335.3958897111053</c:v>
                </c:pt>
                <c:pt idx="244">
                  <c:v>336.2122604888983</c:v>
                </c:pt>
                <c:pt idx="245">
                  <c:v>337.022230269539</c:v>
                </c:pt>
                <c:pt idx="246">
                  <c:v>337.82578363237</c:v>
                </c:pt>
                <c:pt idx="247">
                  <c:v>338.6229052788911</c:v>
                </c:pt>
                <c:pt idx="248">
                  <c:v>339.4135800330573</c:v>
                </c:pt>
                <c:pt idx="249">
                  <c:v>340.1977928415557</c:v>
                </c:pt>
                <c:pt idx="250">
                  <c:v>340.9755287741065</c:v>
                </c:pt>
                <c:pt idx="251">
                  <c:v>341.7467730237423</c:v>
                </c:pt>
                <c:pt idx="252">
                  <c:v>342.5115109070713</c:v>
                </c:pt>
                <c:pt idx="253">
                  <c:v>343.2697278646027</c:v>
                </c:pt>
                <c:pt idx="254">
                  <c:v>344.0214094609635</c:v>
                </c:pt>
                <c:pt idx="255">
                  <c:v>344.7665413852264</c:v>
                </c:pt>
                <c:pt idx="256">
                  <c:v>345.5051094511467</c:v>
                </c:pt>
                <c:pt idx="257">
                  <c:v>346.2370995974615</c:v>
                </c:pt>
                <c:pt idx="258">
                  <c:v>346.9624978881245</c:v>
                </c:pt>
                <c:pt idx="259">
                  <c:v>347.6812905126002</c:v>
                </c:pt>
                <c:pt idx="260">
                  <c:v>348.3934637861122</c:v>
                </c:pt>
                <c:pt idx="261">
                  <c:v>349.0990041499073</c:v>
                </c:pt>
                <c:pt idx="262">
                  <c:v>349.7978981715128</c:v>
                </c:pt>
                <c:pt idx="263">
                  <c:v>350.4901325449906</c:v>
                </c:pt>
                <c:pt idx="264">
                  <c:v>351.1756940912047</c:v>
                </c:pt>
                <c:pt idx="265">
                  <c:v>351.8545697580414</c:v>
                </c:pt>
                <c:pt idx="266">
                  <c:v>352.5267466206885</c:v>
                </c:pt>
                <c:pt idx="267">
                  <c:v>353.1922118818673</c:v>
                </c:pt>
                <c:pt idx="268">
                  <c:v>353.8509528720772</c:v>
                </c:pt>
                <c:pt idx="269">
                  <c:v>354.5029570498396</c:v>
                </c:pt>
                <c:pt idx="270">
                  <c:v>355.1482120019333</c:v>
                </c:pt>
                <c:pt idx="271">
                  <c:v>355.7867054436308</c:v>
                </c:pt>
                <c:pt idx="272">
                  <c:v>356.4184252189435</c:v>
                </c:pt>
                <c:pt idx="273">
                  <c:v>357.043359300833</c:v>
                </c:pt>
                <c:pt idx="274">
                  <c:v>357.6614957914533</c:v>
                </c:pt>
                <c:pt idx="275">
                  <c:v>358.2728229223765</c:v>
                </c:pt>
                <c:pt idx="276">
                  <c:v>358.8773290548155</c:v>
                </c:pt>
                <c:pt idx="277">
                  <c:v>359.475002679844</c:v>
                </c:pt>
                <c:pt idx="278">
                  <c:v>360.0658324186168</c:v>
                </c:pt>
                <c:pt idx="279">
                  <c:v>360.6498070225875</c:v>
                </c:pt>
                <c:pt idx="280">
                  <c:v>361.2269153737195</c:v>
                </c:pt>
                <c:pt idx="281">
                  <c:v>361.7971464847025</c:v>
                </c:pt>
                <c:pt idx="282">
                  <c:v>362.3604894991573</c:v>
                </c:pt>
                <c:pt idx="283">
                  <c:v>362.9169336918429</c:v>
                </c:pt>
                <c:pt idx="284">
                  <c:v>363.4664684688635</c:v>
                </c:pt>
                <c:pt idx="285">
                  <c:v>364.0090833678722</c:v>
                </c:pt>
                <c:pt idx="286">
                  <c:v>364.5447680582587</c:v>
                </c:pt>
                <c:pt idx="287">
                  <c:v>365.0735123413588</c:v>
                </c:pt>
                <c:pt idx="288">
                  <c:v>365.5953061506451</c:v>
                </c:pt>
                <c:pt idx="289">
                  <c:v>366.1101395519115</c:v>
                </c:pt>
                <c:pt idx="290">
                  <c:v>366.6180027434769</c:v>
                </c:pt>
                <c:pt idx="291">
                  <c:v>367.1188860563543</c:v>
                </c:pt>
                <c:pt idx="292">
                  <c:v>367.6127799544446</c:v>
                </c:pt>
                <c:pt idx="293">
                  <c:v>368.0996750347244</c:v>
                </c:pt>
                <c:pt idx="294">
                  <c:v>368.5795620274083</c:v>
                </c:pt>
                <c:pt idx="295">
                  <c:v>369.052431796142</c:v>
                </c:pt>
                <c:pt idx="296">
                  <c:v>369.5182753381653</c:v>
                </c:pt>
                <c:pt idx="297">
                  <c:v>369.9770837844885</c:v>
                </c:pt>
                <c:pt idx="298">
                  <c:v>370.4288484000588</c:v>
                </c:pt>
                <c:pt idx="299">
                  <c:v>370.8735605839304</c:v>
                </c:pt>
                <c:pt idx="300">
                  <c:v>371.3112118694223</c:v>
                </c:pt>
                <c:pt idx="301">
                  <c:v>371.7417939242836</c:v>
                </c:pt>
                <c:pt idx="302">
                  <c:v>372.165298550857</c:v>
                </c:pt>
                <c:pt idx="303">
                  <c:v>372.5817176862161</c:v>
                </c:pt>
                <c:pt idx="304">
                  <c:v>372.9910434023482</c:v>
                </c:pt>
                <c:pt idx="305">
                  <c:v>373.3932679062765</c:v>
                </c:pt>
                <c:pt idx="306">
                  <c:v>373.7883835402297</c:v>
                </c:pt>
                <c:pt idx="307">
                  <c:v>374.1763827817745</c:v>
                </c:pt>
                <c:pt idx="308">
                  <c:v>374.5572582439613</c:v>
                </c:pt>
                <c:pt idx="309">
                  <c:v>374.9310026754699</c:v>
                </c:pt>
                <c:pt idx="310">
                  <c:v>375.2976089607486</c:v>
                </c:pt>
                <c:pt idx="311">
                  <c:v>375.6570701201401</c:v>
                </c:pt>
                <c:pt idx="312">
                  <c:v>376.0093793100177</c:v>
                </c:pt>
                <c:pt idx="313">
                  <c:v>376.354529822927</c:v>
                </c:pt>
                <c:pt idx="314">
                  <c:v>376.6925150876956</c:v>
                </c:pt>
                <c:pt idx="315">
                  <c:v>377.0233286695769</c:v>
                </c:pt>
                <c:pt idx="316">
                  <c:v>377.3469642703523</c:v>
                </c:pt>
                <c:pt idx="317">
                  <c:v>377.6634157284645</c:v>
                </c:pt>
                <c:pt idx="318">
                  <c:v>377.9726770191368</c:v>
                </c:pt>
                <c:pt idx="319">
                  <c:v>378.2747422544787</c:v>
                </c:pt>
                <c:pt idx="320">
                  <c:v>378.5696056836043</c:v>
                </c:pt>
                <c:pt idx="321">
                  <c:v>378.8572616927385</c:v>
                </c:pt>
                <c:pt idx="322">
                  <c:v>379.137704805319</c:v>
                </c:pt>
                <c:pt idx="323">
                  <c:v>379.4109296821213</c:v>
                </c:pt>
                <c:pt idx="324">
                  <c:v>379.6769311213343</c:v>
                </c:pt>
                <c:pt idx="325">
                  <c:v>379.9357040586692</c:v>
                </c:pt>
                <c:pt idx="326">
                  <c:v>380.1872435674749</c:v>
                </c:pt>
                <c:pt idx="327">
                  <c:v>380.4315448587861</c:v>
                </c:pt>
                <c:pt idx="328">
                  <c:v>380.6686032814707</c:v>
                </c:pt>
                <c:pt idx="329">
                  <c:v>380.8984143222688</c:v>
                </c:pt>
                <c:pt idx="330">
                  <c:v>381.1209736059137</c:v>
                </c:pt>
                <c:pt idx="331">
                  <c:v>381.3362768951935</c:v>
                </c:pt>
                <c:pt idx="332">
                  <c:v>381.5443200910497</c:v>
                </c:pt>
                <c:pt idx="333">
                  <c:v>381.7450992326341</c:v>
                </c:pt>
                <c:pt idx="334">
                  <c:v>381.9386104974012</c:v>
                </c:pt>
                <c:pt idx="335">
                  <c:v>382.1248502011815</c:v>
                </c:pt>
                <c:pt idx="336">
                  <c:v>382.3038147982318</c:v>
                </c:pt>
                <c:pt idx="337">
                  <c:v>382.4755008813285</c:v>
                </c:pt>
                <c:pt idx="338">
                  <c:v>382.639905181814</c:v>
                </c:pt>
                <c:pt idx="339">
                  <c:v>382.7970245696671</c:v>
                </c:pt>
                <c:pt idx="340">
                  <c:v>382.9468560535618</c:v>
                </c:pt>
                <c:pt idx="341">
                  <c:v>383.089396780922</c:v>
                </c:pt>
                <c:pt idx="342">
                  <c:v>383.2246440379781</c:v>
                </c:pt>
                <c:pt idx="343">
                  <c:v>383.3525952498167</c:v>
                </c:pt>
                <c:pt idx="344">
                  <c:v>383.4732479804306</c:v>
                </c:pt>
                <c:pt idx="345">
                  <c:v>383.5865999327667</c:v>
                </c:pt>
                <c:pt idx="346">
                  <c:v>383.6926489487664</c:v>
                </c:pt>
                <c:pt idx="347">
                  <c:v>383.7913930094085</c:v>
                </c:pt>
                <c:pt idx="348">
                  <c:v>383.8828302347534</c:v>
                </c:pt>
                <c:pt idx="349">
                  <c:v>383.9669588839575</c:v>
                </c:pt>
                <c:pt idx="350">
                  <c:v>384.0437773553417</c:v>
                </c:pt>
                <c:pt idx="351">
                  <c:v>384.1132841863898</c:v>
                </c:pt>
                <c:pt idx="352">
                  <c:v>384.1754780537921</c:v>
                </c:pt>
                <c:pt idx="353">
                  <c:v>384.2303577734669</c:v>
                </c:pt>
                <c:pt idx="354">
                  <c:v>384.2779223005836</c:v>
                </c:pt>
                <c:pt idx="355">
                  <c:v>384.3181707295817</c:v>
                </c:pt>
                <c:pt idx="356">
                  <c:v>384.3511022941888</c:v>
                </c:pt>
                <c:pt idx="357">
                  <c:v>384.3767163674369</c:v>
                </c:pt>
                <c:pt idx="358">
                  <c:v>384.3950124616676</c:v>
                </c:pt>
                <c:pt idx="359">
                  <c:v>384.4059902285562</c:v>
                </c:pt>
                <c:pt idx="360">
                  <c:v>384.4096494590952</c:v>
                </c:pt>
                <c:pt idx="361">
                  <c:v>384.4059900836206</c:v>
                </c:pt>
                <c:pt idx="362">
                  <c:v>384.3950121718013</c:v>
                </c:pt>
                <c:pt idx="363">
                  <c:v>384.3767159326388</c:v>
                </c:pt>
                <c:pt idx="364">
                  <c:v>384.3511017144742</c:v>
                </c:pt>
                <c:pt idx="365">
                  <c:v>384.3181700049587</c:v>
                </c:pt>
                <c:pt idx="366">
                  <c:v>384.2779214310663</c:v>
                </c:pt>
                <c:pt idx="367">
                  <c:v>384.2303567590689</c:v>
                </c:pt>
                <c:pt idx="368">
                  <c:v>384.1754768945393</c:v>
                </c:pt>
                <c:pt idx="369">
                  <c:v>384.1132828822996</c:v>
                </c:pt>
                <c:pt idx="370">
                  <c:v>384.0437759064395</c:v>
                </c:pt>
                <c:pt idx="371">
                  <c:v>383.966957290269</c:v>
                </c:pt>
                <c:pt idx="372">
                  <c:v>383.882828496312</c:v>
                </c:pt>
                <c:pt idx="373">
                  <c:v>383.7913911262489</c:v>
                </c:pt>
                <c:pt idx="374">
                  <c:v>383.6926469209221</c:v>
                </c:pt>
                <c:pt idx="375">
                  <c:v>383.5865977602724</c:v>
                </c:pt>
                <c:pt idx="376">
                  <c:v>383.4732456633357</c:v>
                </c:pt>
                <c:pt idx="377">
                  <c:v>383.3525927881608</c:v>
                </c:pt>
                <c:pt idx="378">
                  <c:v>383.2246414318087</c:v>
                </c:pt>
                <c:pt idx="379">
                  <c:v>383.0893940302886</c:v>
                </c:pt>
                <c:pt idx="380">
                  <c:v>382.9468531585166</c:v>
                </c:pt>
                <c:pt idx="381">
                  <c:v>382.7970215302653</c:v>
                </c:pt>
                <c:pt idx="382">
                  <c:v>382.6399019981132</c:v>
                </c:pt>
                <c:pt idx="383">
                  <c:v>382.4754975533895</c:v>
                </c:pt>
                <c:pt idx="384">
                  <c:v>382.3038113261191</c:v>
                </c:pt>
                <c:pt idx="385">
                  <c:v>382.124846584962</c:v>
                </c:pt>
                <c:pt idx="386">
                  <c:v>381.9386067371415</c:v>
                </c:pt>
                <c:pt idx="387">
                  <c:v>381.7450953284041</c:v>
                </c:pt>
                <c:pt idx="388">
                  <c:v>381.5443160429251</c:v>
                </c:pt>
                <c:pt idx="389">
                  <c:v>381.3362727032538</c:v>
                </c:pt>
                <c:pt idx="390">
                  <c:v>381.1209692702355</c:v>
                </c:pt>
                <c:pt idx="391">
                  <c:v>380.8984098429369</c:v>
                </c:pt>
                <c:pt idx="392">
                  <c:v>380.6685986585691</c:v>
                </c:pt>
                <c:pt idx="393">
                  <c:v>380.4315400924061</c:v>
                </c:pt>
                <c:pt idx="394">
                  <c:v>380.187238657702</c:v>
                </c:pt>
                <c:pt idx="395">
                  <c:v>379.9356990056032</c:v>
                </c:pt>
                <c:pt idx="396">
                  <c:v>379.6769259250634</c:v>
                </c:pt>
                <c:pt idx="397">
                  <c:v>379.4109243427487</c:v>
                </c:pt>
                <c:pt idx="398">
                  <c:v>379.137699322947</c:v>
                </c:pt>
                <c:pt idx="399">
                  <c:v>378.8572560674667</c:v>
                </c:pt>
                <c:pt idx="400">
                  <c:v>378.5695999155459</c:v>
                </c:pt>
                <c:pt idx="401">
                  <c:v>378.2747363437425</c:v>
                </c:pt>
                <c:pt idx="402">
                  <c:v>377.9726709658343</c:v>
                </c:pt>
                <c:pt idx="403">
                  <c:v>377.663409532712</c:v>
                </c:pt>
                <c:pt idx="404">
                  <c:v>377.3469579322638</c:v>
                </c:pt>
                <c:pt idx="405">
                  <c:v>377.0233221892768</c:v>
                </c:pt>
                <c:pt idx="406">
                  <c:v>376.6925084653091</c:v>
                </c:pt>
                <c:pt idx="407">
                  <c:v>376.3545230585751</c:v>
                </c:pt>
                <c:pt idx="408">
                  <c:v>376.0093724038321</c:v>
                </c:pt>
                <c:pt idx="409">
                  <c:v>375.6570630722501</c:v>
                </c:pt>
                <c:pt idx="410">
                  <c:v>375.2976017712912</c:v>
                </c:pt>
                <c:pt idx="411">
                  <c:v>374.9309953445802</c:v>
                </c:pt>
                <c:pt idx="412">
                  <c:v>374.5572507717803</c:v>
                </c:pt>
                <c:pt idx="413">
                  <c:v>374.1763751684438</c:v>
                </c:pt>
                <c:pt idx="414">
                  <c:v>373.7883757858938</c:v>
                </c:pt>
                <c:pt idx="415">
                  <c:v>373.3932600110864</c:v>
                </c:pt>
                <c:pt idx="416">
                  <c:v>372.9910353664474</c:v>
                </c:pt>
                <c:pt idx="417">
                  <c:v>372.581709509764</c:v>
                </c:pt>
                <c:pt idx="418">
                  <c:v>372.1652902340043</c:v>
                </c:pt>
                <c:pt idx="419">
                  <c:v>371.7417854671911</c:v>
                </c:pt>
                <c:pt idx="420">
                  <c:v>371.3112032722512</c:v>
                </c:pt>
                <c:pt idx="421">
                  <c:v>370.873551846844</c:v>
                </c:pt>
                <c:pt idx="422">
                  <c:v>370.4288395232239</c:v>
                </c:pt>
                <c:pt idx="423">
                  <c:v>369.9770747680703</c:v>
                </c:pt>
                <c:pt idx="424">
                  <c:v>369.518266182342</c:v>
                </c:pt>
                <c:pt idx="425">
                  <c:v>369.0524225010843</c:v>
                </c:pt>
                <c:pt idx="426">
                  <c:v>368.5795525932937</c:v>
                </c:pt>
                <c:pt idx="427">
                  <c:v>368.0996654617317</c:v>
                </c:pt>
                <c:pt idx="428">
                  <c:v>367.6127702427577</c:v>
                </c:pt>
                <c:pt idx="429">
                  <c:v>367.1188762061558</c:v>
                </c:pt>
                <c:pt idx="430">
                  <c:v>366.617992754957</c:v>
                </c:pt>
                <c:pt idx="431">
                  <c:v>366.1101294252607</c:v>
                </c:pt>
                <c:pt idx="432">
                  <c:v>365.595295886053</c:v>
                </c:pt>
                <c:pt idx="433">
                  <c:v>365.0735019390229</c:v>
                </c:pt>
                <c:pt idx="434">
                  <c:v>364.5447575183757</c:v>
                </c:pt>
                <c:pt idx="435">
                  <c:v>364.009072690644</c:v>
                </c:pt>
                <c:pt idx="436">
                  <c:v>363.4664576544935</c:v>
                </c:pt>
                <c:pt idx="437">
                  <c:v>362.9169227405336</c:v>
                </c:pt>
                <c:pt idx="438">
                  <c:v>362.3604784111218</c:v>
                </c:pt>
                <c:pt idx="439">
                  <c:v>361.7971352601478</c:v>
                </c:pt>
                <c:pt idx="440">
                  <c:v>361.2269040128638</c:v>
                </c:pt>
                <c:pt idx="441">
                  <c:v>360.6497955256474</c:v>
                </c:pt>
                <c:pt idx="442">
                  <c:v>360.0658207858073</c:v>
                </c:pt>
                <c:pt idx="443">
                  <c:v>359.4749909113871</c:v>
                </c:pt>
                <c:pt idx="444">
                  <c:v>358.8773171509366</c:v>
                </c:pt>
                <c:pt idx="445">
                  <c:v>358.2728108833024</c:v>
                </c:pt>
                <c:pt idx="446">
                  <c:v>357.6614836174128</c:v>
                </c:pt>
                <c:pt idx="447">
                  <c:v>357.043346992057</c:v>
                </c:pt>
                <c:pt idx="448">
                  <c:v>356.4184127756681</c:v>
                </c:pt>
                <c:pt idx="449">
                  <c:v>355.7866928660931</c:v>
                </c:pt>
                <c:pt idx="450">
                  <c:v>355.148199290369</c:v>
                </c:pt>
                <c:pt idx="451">
                  <c:v>354.5029442044933</c:v>
                </c:pt>
                <c:pt idx="452">
                  <c:v>353.8509398931936</c:v>
                </c:pt>
                <c:pt idx="453">
                  <c:v>353.1921987696915</c:v>
                </c:pt>
                <c:pt idx="454">
                  <c:v>352.5267333754715</c:v>
                </c:pt>
                <c:pt idx="455">
                  <c:v>351.8545563800374</c:v>
                </c:pt>
                <c:pt idx="456">
                  <c:v>351.175680580669</c:v>
                </c:pt>
                <c:pt idx="457">
                  <c:v>350.4901189021735</c:v>
                </c:pt>
                <c:pt idx="458">
                  <c:v>349.7978843966814</c:v>
                </c:pt>
                <c:pt idx="459">
                  <c:v>349.0989902433208</c:v>
                </c:pt>
                <c:pt idx="460">
                  <c:v>348.3934497480337</c:v>
                </c:pt>
                <c:pt idx="461">
                  <c:v>347.6812763433014</c:v>
                </c:pt>
                <c:pt idx="462">
                  <c:v>346.9624835878727</c:v>
                </c:pt>
                <c:pt idx="463">
                  <c:v>346.237085166529</c:v>
                </c:pt>
                <c:pt idx="464">
                  <c:v>345.5050948898123</c:v>
                </c:pt>
                <c:pt idx="465">
                  <c:v>344.7665266937593</c:v>
                </c:pt>
                <c:pt idx="466">
                  <c:v>344.0213946396485</c:v>
                </c:pt>
                <c:pt idx="467">
                  <c:v>343.2697129137196</c:v>
                </c:pt>
                <c:pt idx="468">
                  <c:v>342.51149582691</c:v>
                </c:pt>
                <c:pt idx="469">
                  <c:v>341.7467578145805</c:v>
                </c:pt>
                <c:pt idx="470">
                  <c:v>340.9755134362398</c:v>
                </c:pt>
                <c:pt idx="471">
                  <c:v>340.1977773752762</c:v>
                </c:pt>
                <c:pt idx="472">
                  <c:v>339.4135644386565</c:v>
                </c:pt>
                <c:pt idx="473">
                  <c:v>338.6228895566703</c:v>
                </c:pt>
                <c:pt idx="474">
                  <c:v>337.8257677826255</c:v>
                </c:pt>
                <c:pt idx="475">
                  <c:v>337.0222142925718</c:v>
                </c:pt>
                <c:pt idx="476">
                  <c:v>336.212244385017</c:v>
                </c:pt>
                <c:pt idx="477">
                  <c:v>335.3958734806133</c:v>
                </c:pt>
                <c:pt idx="478">
                  <c:v>334.5731171218885</c:v>
                </c:pt>
                <c:pt idx="479">
                  <c:v>333.7439909729439</c:v>
                </c:pt>
                <c:pt idx="480">
                  <c:v>332.9085108191413</c:v>
                </c:pt>
                <c:pt idx="481">
                  <c:v>332.0666925668215</c:v>
                </c:pt>
                <c:pt idx="482">
                  <c:v>331.2185522429869</c:v>
                </c:pt>
                <c:pt idx="483">
                  <c:v>330.3641059950204</c:v>
                </c:pt>
                <c:pt idx="484">
                  <c:v>329.5033700903351</c:v>
                </c:pt>
                <c:pt idx="485">
                  <c:v>328.6363609161065</c:v>
                </c:pt>
                <c:pt idx="486">
                  <c:v>327.7630949789415</c:v>
                </c:pt>
                <c:pt idx="487">
                  <c:v>326.8835889045661</c:v>
                </c:pt>
                <c:pt idx="488">
                  <c:v>325.9978594375065</c:v>
                </c:pt>
                <c:pt idx="489">
                  <c:v>325.1059234407791</c:v>
                </c:pt>
                <c:pt idx="490">
                  <c:v>324.2077978955587</c:v>
                </c:pt>
                <c:pt idx="491">
                  <c:v>323.3034999008617</c:v>
                </c:pt>
                <c:pt idx="492">
                  <c:v>322.3930466732201</c:v>
                </c:pt>
                <c:pt idx="493">
                  <c:v>321.4764555463516</c:v>
                </c:pt>
                <c:pt idx="494">
                  <c:v>320.5537439708317</c:v>
                </c:pt>
                <c:pt idx="495">
                  <c:v>319.624929513761</c:v>
                </c:pt>
                <c:pt idx="496">
                  <c:v>318.6900298584221</c:v>
                </c:pt>
                <c:pt idx="497">
                  <c:v>317.7490628039691</c:v>
                </c:pt>
                <c:pt idx="498">
                  <c:v>316.8020462650468</c:v>
                </c:pt>
                <c:pt idx="499">
                  <c:v>315.8489982714938</c:v>
                </c:pt>
                <c:pt idx="500">
                  <c:v>314.8899369679688</c:v>
                </c:pt>
                <c:pt idx="501">
                  <c:v>313.9248806136234</c:v>
                </c:pt>
                <c:pt idx="502">
                  <c:v>312.9538475817295</c:v>
                </c:pt>
                <c:pt idx="503">
                  <c:v>311.9768563593653</c:v>
                </c:pt>
                <c:pt idx="504">
                  <c:v>310.9939255470316</c:v>
                </c:pt>
                <c:pt idx="505">
                  <c:v>310.005073858323</c:v>
                </c:pt>
                <c:pt idx="506">
                  <c:v>309.010320119544</c:v>
                </c:pt>
                <c:pt idx="507">
                  <c:v>308.0096832693744</c:v>
                </c:pt>
                <c:pt idx="508">
                  <c:v>307.0031823584985</c:v>
                </c:pt>
                <c:pt idx="509">
                  <c:v>305.9908365492461</c:v>
                </c:pt>
                <c:pt idx="510">
                  <c:v>304.972665115222</c:v>
                </c:pt>
                <c:pt idx="511">
                  <c:v>303.9486874409417</c:v>
                </c:pt>
                <c:pt idx="512">
                  <c:v>302.9189230214673</c:v>
                </c:pt>
                <c:pt idx="513">
                  <c:v>301.8833914620272</c:v>
                </c:pt>
                <c:pt idx="514">
                  <c:v>300.8421124776568</c:v>
                </c:pt>
                <c:pt idx="515">
                  <c:v>299.7951058928035</c:v>
                </c:pt>
                <c:pt idx="516">
                  <c:v>298.7423916409657</c:v>
                </c:pt>
                <c:pt idx="517">
                  <c:v>297.6839897643051</c:v>
                </c:pt>
                <c:pt idx="518">
                  <c:v>296.6199204132701</c:v>
                </c:pt>
                <c:pt idx="519">
                  <c:v>295.5502038462079</c:v>
                </c:pt>
                <c:pt idx="520">
                  <c:v>294.4748604289817</c:v>
                </c:pt>
                <c:pt idx="521">
                  <c:v>293.3939106345807</c:v>
                </c:pt>
                <c:pt idx="522">
                  <c:v>292.3073750427322</c:v>
                </c:pt>
                <c:pt idx="523">
                  <c:v>291.2152743395091</c:v>
                </c:pt>
                <c:pt idx="524">
                  <c:v>290.117629316935</c:v>
                </c:pt>
                <c:pt idx="525">
                  <c:v>289.0144608725903</c:v>
                </c:pt>
                <c:pt idx="526">
                  <c:v>287.9057900092135</c:v>
                </c:pt>
                <c:pt idx="527">
                  <c:v>286.7916378343006</c:v>
                </c:pt>
                <c:pt idx="528">
                  <c:v>285.6720255597043</c:v>
                </c:pt>
                <c:pt idx="529">
                  <c:v>284.5469745012288</c:v>
                </c:pt>
                <c:pt idx="530">
                  <c:v>283.4165060782239</c:v>
                </c:pt>
                <c:pt idx="531">
                  <c:v>282.2806418131893</c:v>
                </c:pt>
                <c:pt idx="532">
                  <c:v>281.1394033313358</c:v>
                </c:pt>
                <c:pt idx="533">
                  <c:v>279.9928123601986</c:v>
                </c:pt>
                <c:pt idx="534">
                  <c:v>278.8408907292244</c:v>
                </c:pt>
                <c:pt idx="535">
                  <c:v>277.68366036934</c:v>
                </c:pt>
                <c:pt idx="536">
                  <c:v>276.5211433125385</c:v>
                </c:pt>
                <c:pt idx="537">
                  <c:v>275.3533616914805</c:v>
                </c:pt>
                <c:pt idx="538">
                  <c:v>274.1803377390393</c:v>
                </c:pt>
                <c:pt idx="539">
                  <c:v>273.0020937879028</c:v>
                </c:pt>
                <c:pt idx="540">
                  <c:v>271.818652270139</c:v>
                </c:pt>
                <c:pt idx="541">
                  <c:v>270.6300357167692</c:v>
                </c:pt>
                <c:pt idx="542">
                  <c:v>269.4362667573386</c:v>
                </c:pt>
                <c:pt idx="543">
                  <c:v>268.237368119495</c:v>
                </c:pt>
                <c:pt idx="544">
                  <c:v>267.0333626285353</c:v>
                </c:pt>
                <c:pt idx="545">
                  <c:v>265.8242732069917</c:v>
                </c:pt>
                <c:pt idx="546">
                  <c:v>264.6101228741853</c:v>
                </c:pt>
                <c:pt idx="547">
                  <c:v>263.3909347457886</c:v>
                </c:pt>
                <c:pt idx="548">
                  <c:v>262.1667320333903</c:v>
                </c:pt>
                <c:pt idx="549">
                  <c:v>260.9375380440416</c:v>
                </c:pt>
                <c:pt idx="550">
                  <c:v>259.7033761798327</c:v>
                </c:pt>
                <c:pt idx="551">
                  <c:v>258.4642699374217</c:v>
                </c:pt>
                <c:pt idx="552">
                  <c:v>257.2202429076069</c:v>
                </c:pt>
                <c:pt idx="553">
                  <c:v>255.9713187748762</c:v>
                </c:pt>
                <c:pt idx="554">
                  <c:v>254.7175213169409</c:v>
                </c:pt>
                <c:pt idx="555">
                  <c:v>253.4588744043004</c:v>
                </c:pt>
                <c:pt idx="556">
                  <c:v>252.1954019997782</c:v>
                </c:pt>
                <c:pt idx="557">
                  <c:v>250.9271281580721</c:v>
                </c:pt>
                <c:pt idx="558">
                  <c:v>249.654077025284</c:v>
                </c:pt>
                <c:pt idx="559">
                  <c:v>248.3762728384774</c:v>
                </c:pt>
                <c:pt idx="560">
                  <c:v>247.0937399252024</c:v>
                </c:pt>
                <c:pt idx="561">
                  <c:v>245.8065027030385</c:v>
                </c:pt>
                <c:pt idx="562">
                  <c:v>244.5145856791261</c:v>
                </c:pt>
                <c:pt idx="563">
                  <c:v>243.2180134497108</c:v>
                </c:pt>
                <c:pt idx="564">
                  <c:v>241.9168106996536</c:v>
                </c:pt>
                <c:pt idx="565">
                  <c:v>240.6110022019831</c:v>
                </c:pt>
                <c:pt idx="566">
                  <c:v>239.3006128174126</c:v>
                </c:pt>
                <c:pt idx="567">
                  <c:v>237.9856674938663</c:v>
                </c:pt>
                <c:pt idx="568">
                  <c:v>236.6661912660106</c:v>
                </c:pt>
                <c:pt idx="569">
                  <c:v>235.3422092547743</c:v>
                </c:pt>
                <c:pt idx="570">
                  <c:v>234.0137466668634</c:v>
                </c:pt>
                <c:pt idx="571">
                  <c:v>232.6808287942964</c:v>
                </c:pt>
                <c:pt idx="572">
                  <c:v>231.343481013907</c:v>
                </c:pt>
                <c:pt idx="573">
                  <c:v>230.0017287868711</c:v>
                </c:pt>
                <c:pt idx="574">
                  <c:v>228.6555976582186</c:v>
                </c:pt>
                <c:pt idx="575">
                  <c:v>227.3051132563465</c:v>
                </c:pt>
                <c:pt idx="576">
                  <c:v>225.950301292535</c:v>
                </c:pt>
                <c:pt idx="577">
                  <c:v>224.5911875604492</c:v>
                </c:pt>
                <c:pt idx="578">
                  <c:v>223.2277979356583</c:v>
                </c:pt>
                <c:pt idx="579">
                  <c:v>221.8601583751373</c:v>
                </c:pt>
                <c:pt idx="580">
                  <c:v>220.4882949167727</c:v>
                </c:pt>
                <c:pt idx="581">
                  <c:v>219.1122336788691</c:v>
                </c:pt>
                <c:pt idx="582">
                  <c:v>217.7320008596502</c:v>
                </c:pt>
                <c:pt idx="583">
                  <c:v>216.3476227367602</c:v>
                </c:pt>
                <c:pt idx="584">
                  <c:v>214.9591256667657</c:v>
                </c:pt>
                <c:pt idx="585">
                  <c:v>213.5665360846512</c:v>
                </c:pt>
                <c:pt idx="586">
                  <c:v>212.1698805033145</c:v>
                </c:pt>
                <c:pt idx="587">
                  <c:v>210.7691855130665</c:v>
                </c:pt>
                <c:pt idx="588">
                  <c:v>209.3644777811245</c:v>
                </c:pt>
                <c:pt idx="589">
                  <c:v>207.9557840510978</c:v>
                </c:pt>
                <c:pt idx="590">
                  <c:v>206.5431311424867</c:v>
                </c:pt>
                <c:pt idx="591">
                  <c:v>205.126545950168</c:v>
                </c:pt>
                <c:pt idx="592">
                  <c:v>203.7060554438818</c:v>
                </c:pt>
                <c:pt idx="593">
                  <c:v>202.281686667725</c:v>
                </c:pt>
                <c:pt idx="594">
                  <c:v>200.8534667396244</c:v>
                </c:pt>
                <c:pt idx="595">
                  <c:v>199.421422850831</c:v>
                </c:pt>
                <c:pt idx="596">
                  <c:v>197.985582265395</c:v>
                </c:pt>
                <c:pt idx="597">
                  <c:v>196.545972319657</c:v>
                </c:pt>
                <c:pt idx="598">
                  <c:v>195.102620421715</c:v>
                </c:pt>
                <c:pt idx="599">
                  <c:v>193.6555540509102</c:v>
                </c:pt>
                <c:pt idx="600">
                  <c:v>192.2048007573013</c:v>
                </c:pt>
                <c:pt idx="601">
                  <c:v>190.7503881611433</c:v>
                </c:pt>
                <c:pt idx="602">
                  <c:v>189.2923439523558</c:v>
                </c:pt>
                <c:pt idx="603">
                  <c:v>187.8306958899987</c:v>
                </c:pt>
                <c:pt idx="604">
                  <c:v>186.3654718017481</c:v>
                </c:pt>
                <c:pt idx="605">
                  <c:v>184.8966995833591</c:v>
                </c:pt>
                <c:pt idx="606">
                  <c:v>183.42440719814</c:v>
                </c:pt>
                <c:pt idx="607">
                  <c:v>181.948622676415</c:v>
                </c:pt>
                <c:pt idx="608">
                  <c:v>180.4693741149976</c:v>
                </c:pt>
                <c:pt idx="609">
                  <c:v>178.9866896766491</c:v>
                </c:pt>
                <c:pt idx="610">
                  <c:v>177.5005975895454</c:v>
                </c:pt>
                <c:pt idx="611">
                  <c:v>176.01112614674</c:v>
                </c:pt>
                <c:pt idx="612">
                  <c:v>174.5183037056218</c:v>
                </c:pt>
                <c:pt idx="613">
                  <c:v>173.0221586873821</c:v>
                </c:pt>
                <c:pt idx="614">
                  <c:v>171.5227195764654</c:v>
                </c:pt>
                <c:pt idx="615">
                  <c:v>170.0200149200321</c:v>
                </c:pt>
                <c:pt idx="616">
                  <c:v>168.514073327416</c:v>
                </c:pt>
                <c:pt idx="617">
                  <c:v>167.004923469575</c:v>
                </c:pt>
                <c:pt idx="618">
                  <c:v>165.4925940785481</c:v>
                </c:pt>
                <c:pt idx="619">
                  <c:v>163.9771139469104</c:v>
                </c:pt>
                <c:pt idx="620">
                  <c:v>162.4585119272187</c:v>
                </c:pt>
                <c:pt idx="621">
                  <c:v>160.9368169314685</c:v>
                </c:pt>
                <c:pt idx="622">
                  <c:v>159.4120579305409</c:v>
                </c:pt>
                <c:pt idx="623">
                  <c:v>157.8842639536508</c:v>
                </c:pt>
                <c:pt idx="624">
                  <c:v>156.353464087796</c:v>
                </c:pt>
                <c:pt idx="625">
                  <c:v>154.819687477198</c:v>
                </c:pt>
                <c:pt idx="626">
                  <c:v>153.2829633227569</c:v>
                </c:pt>
                <c:pt idx="627">
                  <c:v>151.7433208814862</c:v>
                </c:pt>
                <c:pt idx="628">
                  <c:v>150.2007894659604</c:v>
                </c:pt>
                <c:pt idx="629">
                  <c:v>148.6553984437556</c:v>
                </c:pt>
                <c:pt idx="630">
                  <c:v>147.1071772368909</c:v>
                </c:pt>
                <c:pt idx="631">
                  <c:v>145.5561553212672</c:v>
                </c:pt>
                <c:pt idx="632">
                  <c:v>144.0023622261092</c:v>
                </c:pt>
                <c:pt idx="633">
                  <c:v>142.4458275333992</c:v>
                </c:pt>
                <c:pt idx="634">
                  <c:v>140.8865808773152</c:v>
                </c:pt>
                <c:pt idx="635">
                  <c:v>139.3246519436657</c:v>
                </c:pt>
                <c:pt idx="636">
                  <c:v>137.7600704693301</c:v>
                </c:pt>
                <c:pt idx="637">
                  <c:v>136.1928662416856</c:v>
                </c:pt>
                <c:pt idx="638">
                  <c:v>134.623069098042</c:v>
                </c:pt>
                <c:pt idx="639">
                  <c:v>133.0507089250785</c:v>
                </c:pt>
                <c:pt idx="640">
                  <c:v>131.4758156582653</c:v>
                </c:pt>
                <c:pt idx="641">
                  <c:v>129.8984192813028</c:v>
                </c:pt>
                <c:pt idx="642">
                  <c:v>128.3185498255454</c:v>
                </c:pt>
                <c:pt idx="643">
                  <c:v>126.7362373694323</c:v>
                </c:pt>
                <c:pt idx="644">
                  <c:v>125.1515120379132</c:v>
                </c:pt>
                <c:pt idx="645">
                  <c:v>123.5644040018763</c:v>
                </c:pt>
                <c:pt idx="646">
                  <c:v>121.9749434775712</c:v>
                </c:pt>
                <c:pt idx="647">
                  <c:v>120.3831607260382</c:v>
                </c:pt>
                <c:pt idx="648">
                  <c:v>118.7890860525268</c:v>
                </c:pt>
                <c:pt idx="649">
                  <c:v>117.1927498059239</c:v>
                </c:pt>
                <c:pt idx="650">
                  <c:v>115.5941823781721</c:v>
                </c:pt>
                <c:pt idx="651">
                  <c:v>113.9934142036919</c:v>
                </c:pt>
                <c:pt idx="652">
                  <c:v>112.3904757588035</c:v>
                </c:pt>
                <c:pt idx="653">
                  <c:v>110.7853975611467</c:v>
                </c:pt>
                <c:pt idx="654">
                  <c:v>109.1782101690977</c:v>
                </c:pt>
                <c:pt idx="655">
                  <c:v>107.56894418119</c:v>
                </c:pt>
                <c:pt idx="656">
                  <c:v>105.9576302355295</c:v>
                </c:pt>
                <c:pt idx="657">
                  <c:v>104.344299009214</c:v>
                </c:pt>
                <c:pt idx="658">
                  <c:v>102.7289812177429</c:v>
                </c:pt>
                <c:pt idx="659">
                  <c:v>101.1117076144439</c:v>
                </c:pt>
                <c:pt idx="660">
                  <c:v>99.4925089898761</c:v>
                </c:pt>
                <c:pt idx="661">
                  <c:v>97.8714161712471</c:v>
                </c:pt>
                <c:pt idx="662">
                  <c:v>96.24846002183066</c:v>
                </c:pt>
                <c:pt idx="663">
                  <c:v>94.62367144037391</c:v>
                </c:pt>
                <c:pt idx="664">
                  <c:v>92.99708136051076</c:v>
                </c:pt>
                <c:pt idx="665">
                  <c:v>91.36872075017365</c:v>
                </c:pt>
                <c:pt idx="666">
                  <c:v>89.7386206110032</c:v>
                </c:pt>
                <c:pt idx="667">
                  <c:v>88.10681197775706</c:v>
                </c:pt>
                <c:pt idx="668">
                  <c:v>86.47332591772218</c:v>
                </c:pt>
                <c:pt idx="669">
                  <c:v>84.83819353012001</c:v>
                </c:pt>
                <c:pt idx="670">
                  <c:v>83.20144594551602</c:v>
                </c:pt>
                <c:pt idx="671">
                  <c:v>81.5631143252258</c:v>
                </c:pt>
                <c:pt idx="672">
                  <c:v>79.92322986072426</c:v>
                </c:pt>
                <c:pt idx="673">
                  <c:v>78.28182377304952</c:v>
                </c:pt>
                <c:pt idx="674">
                  <c:v>76.63892731220807</c:v>
                </c:pt>
                <c:pt idx="675">
                  <c:v>74.99457175658384</c:v>
                </c:pt>
                <c:pt idx="676">
                  <c:v>73.34878841233729</c:v>
                </c:pt>
                <c:pt idx="677">
                  <c:v>71.70160861281296</c:v>
                </c:pt>
                <c:pt idx="678">
                  <c:v>70.05306371794053</c:v>
                </c:pt>
                <c:pt idx="679">
                  <c:v>68.4031851136409</c:v>
                </c:pt>
                <c:pt idx="680">
                  <c:v>66.75200421122618</c:v>
                </c:pt>
                <c:pt idx="681">
                  <c:v>65.0995524468024</c:v>
                </c:pt>
                <c:pt idx="682">
                  <c:v>63.44586128067044</c:v>
                </c:pt>
                <c:pt idx="683">
                  <c:v>61.79096219672923</c:v>
                </c:pt>
                <c:pt idx="684">
                  <c:v>60.134886701872</c:v>
                </c:pt>
                <c:pt idx="685">
                  <c:v>58.47766632539193</c:v>
                </c:pt>
                <c:pt idx="686">
                  <c:v>56.8193326183779</c:v>
                </c:pt>
                <c:pt idx="687">
                  <c:v>55.15991715311398</c:v>
                </c:pt>
                <c:pt idx="688">
                  <c:v>53.49945152248138</c:v>
                </c:pt>
                <c:pt idx="689">
                  <c:v>51.83796733935311</c:v>
                </c:pt>
                <c:pt idx="690">
                  <c:v>50.175496235996</c:v>
                </c:pt>
                <c:pt idx="691">
                  <c:v>48.51206986346374</c:v>
                </c:pt>
                <c:pt idx="692">
                  <c:v>46.84771989099956</c:v>
                </c:pt>
                <c:pt idx="693">
                  <c:v>45.18247800542886</c:v>
                </c:pt>
                <c:pt idx="694">
                  <c:v>43.51637591055926</c:v>
                </c:pt>
                <c:pt idx="695">
                  <c:v>41.84944532657342</c:v>
                </c:pt>
                <c:pt idx="696">
                  <c:v>40.18171798942991</c:v>
                </c:pt>
                <c:pt idx="697">
                  <c:v>38.51322565025409</c:v>
                </c:pt>
                <c:pt idx="698">
                  <c:v>36.84400007473751</c:v>
                </c:pt>
                <c:pt idx="699">
                  <c:v>35.1740730425306</c:v>
                </c:pt>
                <c:pt idx="700">
                  <c:v>33.50347634663832</c:v>
                </c:pt>
                <c:pt idx="701">
                  <c:v>31.83224179281538</c:v>
                </c:pt>
                <c:pt idx="702">
                  <c:v>30.16040119896072</c:v>
                </c:pt>
                <c:pt idx="703">
                  <c:v>28.48798639451074</c:v>
                </c:pt>
                <c:pt idx="704">
                  <c:v>26.81502921983471</c:v>
                </c:pt>
                <c:pt idx="705">
                  <c:v>25.1415615256271</c:v>
                </c:pt>
                <c:pt idx="706">
                  <c:v>23.46761517230266</c:v>
                </c:pt>
                <c:pt idx="707">
                  <c:v>21.79322202938845</c:v>
                </c:pt>
                <c:pt idx="708">
                  <c:v>20.11841397491839</c:v>
                </c:pt>
                <c:pt idx="709">
                  <c:v>18.44322289482483</c:v>
                </c:pt>
                <c:pt idx="710">
                  <c:v>16.76768068233388</c:v>
                </c:pt>
                <c:pt idx="711">
                  <c:v>15.09181923735515</c:v>
                </c:pt>
                <c:pt idx="712">
                  <c:v>13.41567046587674</c:v>
                </c:pt>
                <c:pt idx="713">
                  <c:v>11.73926627935672</c:v>
                </c:pt>
                <c:pt idx="714">
                  <c:v>10.06263859411646</c:v>
                </c:pt>
                <c:pt idx="715">
                  <c:v>8.385819330731523</c:v>
                </c:pt>
                <c:pt idx="716">
                  <c:v>6.708840413425881</c:v>
                </c:pt>
                <c:pt idx="717">
                  <c:v>5.031733769462173</c:v>
                </c:pt>
                <c:pt idx="718">
                  <c:v>3.354531328535441</c:v>
                </c:pt>
                <c:pt idx="719">
                  <c:v>1.677265022163991</c:v>
                </c:pt>
                <c:pt idx="720">
                  <c:v>-3.32169173315181E-5</c:v>
                </c:pt>
                <c:pt idx="721">
                  <c:v>-1.677331455366422</c:v>
                </c:pt>
                <c:pt idx="722">
                  <c:v>-3.354597759840501</c:v>
                </c:pt>
                <c:pt idx="723">
                  <c:v>-5.03180019760543</c:v>
                </c:pt>
                <c:pt idx="724">
                  <c:v>-6.708906837142337</c:v>
                </c:pt>
                <c:pt idx="725">
                  <c:v>-8.385885748756926</c:v>
                </c:pt>
                <c:pt idx="726">
                  <c:v>-10.06270500518608</c:v>
                </c:pt>
                <c:pt idx="727">
                  <c:v>-11.7393326822062</c:v>
                </c:pt>
                <c:pt idx="728">
                  <c:v>-13.41573685924201</c:v>
                </c:pt>
                <c:pt idx="729">
                  <c:v>-15.0918856199719</c:v>
                </c:pt>
                <c:pt idx="730">
                  <c:v>-16.76774705293849</c:v>
                </c:pt>
                <c:pt idx="731">
                  <c:v>-18.44328925215362</c:v>
                </c:pt>
                <c:pt idx="732">
                  <c:v>-20.11848031770795</c:v>
                </c:pt>
                <c:pt idx="733">
                  <c:v>-21.79328835637579</c:v>
                </c:pt>
                <c:pt idx="734">
                  <c:v>-23.46768148222499</c:v>
                </c:pt>
                <c:pt idx="735">
                  <c:v>-25.14162781722188</c:v>
                </c:pt>
                <c:pt idx="736">
                  <c:v>-26.81509549184016</c:v>
                </c:pt>
                <c:pt idx="737">
                  <c:v>-28.48805264566471</c:v>
                </c:pt>
                <c:pt idx="738">
                  <c:v>-30.16046742800224</c:v>
                </c:pt>
                <c:pt idx="739">
                  <c:v>-31.83230799848335</c:v>
                </c:pt>
                <c:pt idx="740">
                  <c:v>-33.50354252767233</c:v>
                </c:pt>
                <c:pt idx="741">
                  <c:v>-35.17413919767066</c:v>
                </c:pt>
                <c:pt idx="742">
                  <c:v>-36.84406620272419</c:v>
                </c:pt>
                <c:pt idx="743">
                  <c:v>-38.5132917498285</c:v>
                </c:pt>
                <c:pt idx="744">
                  <c:v>-40.18178405933271</c:v>
                </c:pt>
                <c:pt idx="745">
                  <c:v>-41.84951136554798</c:v>
                </c:pt>
                <c:pt idx="746">
                  <c:v>-43.51644191734706</c:v>
                </c:pt>
                <c:pt idx="747">
                  <c:v>-45.1825439787747</c:v>
                </c:pt>
                <c:pt idx="748">
                  <c:v>-46.84778582964613</c:v>
                </c:pt>
                <c:pt idx="749">
                  <c:v>-48.51213576615703</c:v>
                </c:pt>
                <c:pt idx="750">
                  <c:v>-50.17556210148006</c:v>
                </c:pt>
                <c:pt idx="751">
                  <c:v>-51.83803316637486</c:v>
                </c:pt>
                <c:pt idx="752">
                  <c:v>-53.49951730978665</c:v>
                </c:pt>
                <c:pt idx="753">
                  <c:v>-55.15998289945073</c:v>
                </c:pt>
                <c:pt idx="754">
                  <c:v>-56.8193983224942</c:v>
                </c:pt>
                <c:pt idx="755">
                  <c:v>-58.47773198603733</c:v>
                </c:pt>
                <c:pt idx="756">
                  <c:v>-60.13495231779621</c:v>
                </c:pt>
                <c:pt idx="757">
                  <c:v>-61.79102776668219</c:v>
                </c:pt>
                <c:pt idx="758">
                  <c:v>-63.44592680340536</c:v>
                </c:pt>
                <c:pt idx="759">
                  <c:v>-65.0996179210711</c:v>
                </c:pt>
                <c:pt idx="760">
                  <c:v>-66.75206963578171</c:v>
                </c:pt>
                <c:pt idx="761">
                  <c:v>-68.4032504872386</c:v>
                </c:pt>
                <c:pt idx="762">
                  <c:v>-70.0531290393346</c:v>
                </c:pt>
                <c:pt idx="763">
                  <c:v>-71.7016738807602</c:v>
                </c:pt>
                <c:pt idx="764">
                  <c:v>-73.3488536255959</c:v>
                </c:pt>
                <c:pt idx="765">
                  <c:v>-74.99463691391167</c:v>
                </c:pt>
                <c:pt idx="766">
                  <c:v>-76.63899241236395</c:v>
                </c:pt>
                <c:pt idx="767">
                  <c:v>-78.28188881479367</c:v>
                </c:pt>
                <c:pt idx="768">
                  <c:v>-79.92329484282031</c:v>
                </c:pt>
                <c:pt idx="769">
                  <c:v>-81.56317924643561</c:v>
                </c:pt>
                <c:pt idx="770">
                  <c:v>-83.20151080460323</c:v>
                </c:pt>
                <c:pt idx="771">
                  <c:v>-84.83825832585046</c:v>
                </c:pt>
                <c:pt idx="772">
                  <c:v>-86.4733906488621</c:v>
                </c:pt>
                <c:pt idx="773">
                  <c:v>-88.10687664307383</c:v>
                </c:pt>
                <c:pt idx="774">
                  <c:v>-89.73868520926542</c:v>
                </c:pt>
                <c:pt idx="775">
                  <c:v>-91.36878528015218</c:v>
                </c:pt>
                <c:pt idx="776">
                  <c:v>-92.99714582097672</c:v>
                </c:pt>
                <c:pt idx="777">
                  <c:v>-94.62373583009888</c:v>
                </c:pt>
                <c:pt idx="778">
                  <c:v>-96.248524339591</c:v>
                </c:pt>
                <c:pt idx="779">
                  <c:v>-97.8714804158172</c:v>
                </c:pt>
                <c:pt idx="780">
                  <c:v>-99.49257316003232</c:v>
                </c:pt>
                <c:pt idx="781">
                  <c:v>-101.1117717089659</c:v>
                </c:pt>
                <c:pt idx="782">
                  <c:v>-102.7290452354092</c:v>
                </c:pt>
                <c:pt idx="783">
                  <c:v>-104.3443629488056</c:v>
                </c:pt>
                <c:pt idx="784">
                  <c:v>-105.9576940958307</c:v>
                </c:pt>
                <c:pt idx="785">
                  <c:v>-107.5690079609833</c:v>
                </c:pt>
                <c:pt idx="786">
                  <c:v>-109.178273867169</c:v>
                </c:pt>
              </c:numCache>
            </c:numRef>
          </c:yVal>
          <c:smooth val="1"/>
        </c:ser>
        <c:ser>
          <c:idx val="2"/>
          <c:order val="2"/>
          <c:tx>
            <c:v>runway_alignment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Sheet6!$N$686:$N$687</c:f>
              <c:numCache>
                <c:formatCode>General</c:formatCode>
                <c:ptCount val="2"/>
                <c:pt idx="0">
                  <c:v>384.4</c:v>
                </c:pt>
                <c:pt idx="1">
                  <c:v>384.4</c:v>
                </c:pt>
              </c:numCache>
            </c:numRef>
          </c:xVal>
          <c:yVal>
            <c:numRef>
              <c:f>Sheet6!$O$686:$O$687</c:f>
              <c:numCache>
                <c:formatCode>General</c:formatCode>
                <c:ptCount val="2"/>
                <c:pt idx="0">
                  <c:v>0.0</c:v>
                </c:pt>
                <c:pt idx="1">
                  <c:v>-2640.0</c:v>
                </c:pt>
              </c:numCache>
            </c:numRef>
          </c:yVal>
          <c:smooth val="1"/>
        </c:ser>
        <c:ser>
          <c:idx val="3"/>
          <c:order val="3"/>
          <c:tx>
            <c:v>VW_10_0</c:v>
          </c:tx>
          <c:marker>
            <c:symbol val="none"/>
          </c:marker>
          <c:xVal>
            <c:numRef>
              <c:f>Sheet6!$D$2:$D$806</c:f>
              <c:numCache>
                <c:formatCode>General</c:formatCode>
                <c:ptCount val="805"/>
                <c:pt idx="0">
                  <c:v>384.4096494590956</c:v>
                </c:pt>
                <c:pt idx="1">
                  <c:v>384.4059901560886</c:v>
                </c:pt>
                <c:pt idx="2">
                  <c:v>384.395012316736</c:v>
                </c:pt>
                <c:pt idx="3">
                  <c:v>384.3767161500388</c:v>
                </c:pt>
                <c:pt idx="4">
                  <c:v>384.3511020043324</c:v>
                </c:pt>
                <c:pt idx="5">
                  <c:v>384.3181703672685</c:v>
                </c:pt>
                <c:pt idx="6">
                  <c:v>384.2779218658253</c:v>
                </c:pt>
                <c:pt idx="7">
                  <c:v>384.2303572662665</c:v>
                </c:pt>
                <c:pt idx="8">
                  <c:v>384.1754774741657</c:v>
                </c:pt>
                <c:pt idx="9">
                  <c:v>384.113283534348</c:v>
                </c:pt>
                <c:pt idx="10">
                  <c:v>384.0437766308918</c:v>
                </c:pt>
                <c:pt idx="11">
                  <c:v>383.9669580871123</c:v>
                </c:pt>
                <c:pt idx="12">
                  <c:v>383.882829365532</c:v>
                </c:pt>
                <c:pt idx="13">
                  <c:v>383.7913920678275</c:v>
                </c:pt>
                <c:pt idx="14">
                  <c:v>383.6926479348463</c:v>
                </c:pt>
                <c:pt idx="15">
                  <c:v>383.5865988465197</c:v>
                </c:pt>
                <c:pt idx="16">
                  <c:v>383.4732468218837</c:v>
                </c:pt>
                <c:pt idx="17">
                  <c:v>383.352594018989</c:v>
                </c:pt>
                <c:pt idx="18">
                  <c:v>383.224642734894</c:v>
                </c:pt>
                <c:pt idx="19">
                  <c:v>383.0893954056039</c:v>
                </c:pt>
                <c:pt idx="20">
                  <c:v>382.9468546060395</c:v>
                </c:pt>
                <c:pt idx="21">
                  <c:v>382.7970230499667</c:v>
                </c:pt>
                <c:pt idx="22">
                  <c:v>382.6399035899643</c:v>
                </c:pt>
                <c:pt idx="23">
                  <c:v>382.4754992173595</c:v>
                </c:pt>
                <c:pt idx="24">
                  <c:v>382.3038130621738</c:v>
                </c:pt>
                <c:pt idx="25">
                  <c:v>382.1248483930728</c:v>
                </c:pt>
                <c:pt idx="26">
                  <c:v>381.9386086172702</c:v>
                </c:pt>
                <c:pt idx="27">
                  <c:v>381.7450972805196</c:v>
                </c:pt>
                <c:pt idx="28">
                  <c:v>381.5443180669868</c:v>
                </c:pt>
                <c:pt idx="29">
                  <c:v>381.3362747992238</c:v>
                </c:pt>
                <c:pt idx="30">
                  <c:v>381.1209714380735</c:v>
                </c:pt>
                <c:pt idx="31">
                  <c:v>380.8984120826016</c:v>
                </c:pt>
                <c:pt idx="32">
                  <c:v>380.6686009700203</c:v>
                </c:pt>
                <c:pt idx="33">
                  <c:v>380.4315424755949</c:v>
                </c:pt>
                <c:pt idx="34">
                  <c:v>380.187241112589</c:v>
                </c:pt>
                <c:pt idx="35">
                  <c:v>379.9357015321385</c:v>
                </c:pt>
                <c:pt idx="36">
                  <c:v>379.6769285231992</c:v>
                </c:pt>
                <c:pt idx="37">
                  <c:v>379.4109270124353</c:v>
                </c:pt>
                <c:pt idx="38">
                  <c:v>379.1377020641329</c:v>
                </c:pt>
                <c:pt idx="39">
                  <c:v>378.8572588801013</c:v>
                </c:pt>
                <c:pt idx="40">
                  <c:v>378.569602799575</c:v>
                </c:pt>
                <c:pt idx="41">
                  <c:v>378.2747392991108</c:v>
                </c:pt>
                <c:pt idx="42">
                  <c:v>377.9726739924852</c:v>
                </c:pt>
                <c:pt idx="43">
                  <c:v>377.6634126305881</c:v>
                </c:pt>
                <c:pt idx="44">
                  <c:v>377.3469611013093</c:v>
                </c:pt>
                <c:pt idx="45">
                  <c:v>377.0233254294276</c:v>
                </c:pt>
                <c:pt idx="46">
                  <c:v>376.6925117765035</c:v>
                </c:pt>
                <c:pt idx="47">
                  <c:v>376.3545264407518</c:v>
                </c:pt>
                <c:pt idx="48">
                  <c:v>376.0093758569252</c:v>
                </c:pt>
                <c:pt idx="49">
                  <c:v>375.6570665961946</c:v>
                </c:pt>
                <c:pt idx="50">
                  <c:v>375.2976053660203</c:v>
                </c:pt>
                <c:pt idx="51">
                  <c:v>374.9309990100267</c:v>
                </c:pt>
                <c:pt idx="52">
                  <c:v>374.5572545078711</c:v>
                </c:pt>
                <c:pt idx="53">
                  <c:v>374.1763789751072</c:v>
                </c:pt>
                <c:pt idx="54">
                  <c:v>373.7883796630641</c:v>
                </c:pt>
                <c:pt idx="55">
                  <c:v>373.3932639586801</c:v>
                </c:pt>
                <c:pt idx="56">
                  <c:v>372.9910393843981</c:v>
                </c:pt>
                <c:pt idx="57">
                  <c:v>372.5817135979885</c:v>
                </c:pt>
                <c:pt idx="58">
                  <c:v>372.1652943924304</c:v>
                </c:pt>
                <c:pt idx="59">
                  <c:v>371.7417896957398</c:v>
                </c:pt>
                <c:pt idx="60">
                  <c:v>371.3112075708371</c:v>
                </c:pt>
                <c:pt idx="61">
                  <c:v>370.8735562153872</c:v>
                </c:pt>
                <c:pt idx="62">
                  <c:v>370.4288439616415</c:v>
                </c:pt>
                <c:pt idx="63">
                  <c:v>369.9770792762779</c:v>
                </c:pt>
                <c:pt idx="64">
                  <c:v>369.5182707602536</c:v>
                </c:pt>
                <c:pt idx="65">
                  <c:v>369.0524271486134</c:v>
                </c:pt>
                <c:pt idx="66">
                  <c:v>368.579557310352</c:v>
                </c:pt>
                <c:pt idx="67">
                  <c:v>368.0996702482265</c:v>
                </c:pt>
                <c:pt idx="68">
                  <c:v>367.6127750986016</c:v>
                </c:pt>
                <c:pt idx="69">
                  <c:v>367.1188811312572</c:v>
                </c:pt>
                <c:pt idx="70">
                  <c:v>366.6179977492171</c:v>
                </c:pt>
                <c:pt idx="71">
                  <c:v>366.1101344885842</c:v>
                </c:pt>
                <c:pt idx="72">
                  <c:v>365.5953010183491</c:v>
                </c:pt>
                <c:pt idx="73">
                  <c:v>365.0735071401912</c:v>
                </c:pt>
                <c:pt idx="74">
                  <c:v>364.5447627883177</c:v>
                </c:pt>
                <c:pt idx="75">
                  <c:v>364.0090780292583</c:v>
                </c:pt>
                <c:pt idx="76">
                  <c:v>363.4664630616774</c:v>
                </c:pt>
                <c:pt idx="77">
                  <c:v>362.9169282161865</c:v>
                </c:pt>
                <c:pt idx="78">
                  <c:v>362.3604839551397</c:v>
                </c:pt>
                <c:pt idx="79">
                  <c:v>361.797140872427</c:v>
                </c:pt>
                <c:pt idx="80">
                  <c:v>361.2269096932918</c:v>
                </c:pt>
                <c:pt idx="81">
                  <c:v>360.6498012741188</c:v>
                </c:pt>
                <c:pt idx="82">
                  <c:v>360.0658266022123</c:v>
                </c:pt>
                <c:pt idx="83">
                  <c:v>359.4749967956161</c:v>
                </c:pt>
                <c:pt idx="84">
                  <c:v>358.8773231028764</c:v>
                </c:pt>
                <c:pt idx="85">
                  <c:v>358.2728169028388</c:v>
                </c:pt>
                <c:pt idx="86">
                  <c:v>357.6614897044327</c:v>
                </c:pt>
                <c:pt idx="87">
                  <c:v>357.0433531464452</c:v>
                </c:pt>
                <c:pt idx="88">
                  <c:v>356.4184189973048</c:v>
                </c:pt>
                <c:pt idx="89">
                  <c:v>355.7866991548637</c:v>
                </c:pt>
                <c:pt idx="90">
                  <c:v>355.1482056461514</c:v>
                </c:pt>
                <c:pt idx="91">
                  <c:v>354.502950627167</c:v>
                </c:pt>
                <c:pt idx="92">
                  <c:v>353.8509463826358</c:v>
                </c:pt>
                <c:pt idx="93">
                  <c:v>353.1922053257807</c:v>
                </c:pt>
                <c:pt idx="94">
                  <c:v>352.5267399980768</c:v>
                </c:pt>
                <c:pt idx="95">
                  <c:v>351.8545630690398</c:v>
                </c:pt>
                <c:pt idx="96">
                  <c:v>351.175687335939</c:v>
                </c:pt>
                <c:pt idx="97">
                  <c:v>350.4901257235865</c:v>
                </c:pt>
                <c:pt idx="98">
                  <c:v>349.7978912840975</c:v>
                </c:pt>
                <c:pt idx="99">
                  <c:v>349.0989971966138</c:v>
                </c:pt>
                <c:pt idx="100">
                  <c:v>348.3934567670715</c:v>
                </c:pt>
                <c:pt idx="101">
                  <c:v>347.6812834279513</c:v>
                </c:pt>
                <c:pt idx="102">
                  <c:v>346.962490737999</c:v>
                </c:pt>
                <c:pt idx="103">
                  <c:v>346.2370923819951</c:v>
                </c:pt>
                <c:pt idx="104">
                  <c:v>345.5051021704804</c:v>
                </c:pt>
                <c:pt idx="105">
                  <c:v>344.766534039493</c:v>
                </c:pt>
                <c:pt idx="106">
                  <c:v>344.021402050307</c:v>
                </c:pt>
                <c:pt idx="107">
                  <c:v>343.269720389163</c:v>
                </c:pt>
                <c:pt idx="108">
                  <c:v>342.5115033669915</c:v>
                </c:pt>
                <c:pt idx="109">
                  <c:v>341.7467654191613</c:v>
                </c:pt>
                <c:pt idx="110">
                  <c:v>340.9755211051751</c:v>
                </c:pt>
                <c:pt idx="111">
                  <c:v>340.1977851084164</c:v>
                </c:pt>
                <c:pt idx="112">
                  <c:v>339.4135722358571</c:v>
                </c:pt>
                <c:pt idx="113">
                  <c:v>338.622897417781</c:v>
                </c:pt>
                <c:pt idx="114">
                  <c:v>337.8257757074965</c:v>
                </c:pt>
                <c:pt idx="115">
                  <c:v>337.022222281057</c:v>
                </c:pt>
                <c:pt idx="116">
                  <c:v>336.2122524369577</c:v>
                </c:pt>
                <c:pt idx="117">
                  <c:v>335.3958815958621</c:v>
                </c:pt>
                <c:pt idx="118">
                  <c:v>334.5731253002854</c:v>
                </c:pt>
                <c:pt idx="119">
                  <c:v>333.743999214336</c:v>
                </c:pt>
                <c:pt idx="120">
                  <c:v>332.9085191233712</c:v>
                </c:pt>
                <c:pt idx="121">
                  <c:v>332.066700933732</c:v>
                </c:pt>
                <c:pt idx="122">
                  <c:v>331.2185606724216</c:v>
                </c:pt>
                <c:pt idx="123">
                  <c:v>330.364114486811</c:v>
                </c:pt>
                <c:pt idx="124">
                  <c:v>329.5033786443242</c:v>
                </c:pt>
                <c:pt idx="125">
                  <c:v>328.6363695321318</c:v>
                </c:pt>
                <c:pt idx="126">
                  <c:v>327.7631036568386</c:v>
                </c:pt>
                <c:pt idx="127">
                  <c:v>326.8835976441688</c:v>
                </c:pt>
                <c:pt idx="128">
                  <c:v>325.9978682386495</c:v>
                </c:pt>
                <c:pt idx="129">
                  <c:v>325.1059323032943</c:v>
                </c:pt>
                <c:pt idx="130">
                  <c:v>324.2078068192773</c:v>
                </c:pt>
                <c:pt idx="131">
                  <c:v>323.3035088856141</c:v>
                </c:pt>
                <c:pt idx="132">
                  <c:v>322.3930557188352</c:v>
                </c:pt>
                <c:pt idx="133">
                  <c:v>321.4764646526576</c:v>
                </c:pt>
                <c:pt idx="134">
                  <c:v>320.5537531376547</c:v>
                </c:pt>
                <c:pt idx="135">
                  <c:v>319.6249387409238</c:v>
                </c:pt>
                <c:pt idx="136">
                  <c:v>318.6900391457554</c:v>
                </c:pt>
                <c:pt idx="137">
                  <c:v>317.7490721512887</c:v>
                </c:pt>
                <c:pt idx="138">
                  <c:v>316.8020556721813</c:v>
                </c:pt>
                <c:pt idx="139">
                  <c:v>315.8490077382622</c:v>
                </c:pt>
                <c:pt idx="140">
                  <c:v>314.8899464941915</c:v>
                </c:pt>
                <c:pt idx="141">
                  <c:v>313.9248901991143</c:v>
                </c:pt>
                <c:pt idx="142">
                  <c:v>312.9538572263111</c:v>
                </c:pt>
                <c:pt idx="143">
                  <c:v>311.9768660628522</c:v>
                </c:pt>
                <c:pt idx="144">
                  <c:v>310.9939353092415</c:v>
                </c:pt>
                <c:pt idx="145">
                  <c:v>310.0050836790677</c:v>
                </c:pt>
                <c:pt idx="146">
                  <c:v>309.0103299986316</c:v>
                </c:pt>
                <c:pt idx="147">
                  <c:v>308.0096932066242</c:v>
                </c:pt>
                <c:pt idx="148">
                  <c:v>307.0031923537197</c:v>
                </c:pt>
                <c:pt idx="149">
                  <c:v>305.990846602247</c:v>
                </c:pt>
                <c:pt idx="150">
                  <c:v>304.9726752258108</c:v>
                </c:pt>
                <c:pt idx="151">
                  <c:v>303.9486976089275</c:v>
                </c:pt>
                <c:pt idx="152">
                  <c:v>302.9189332466528</c:v>
                </c:pt>
                <c:pt idx="153">
                  <c:v>301.8834017442265</c:v>
                </c:pt>
                <c:pt idx="154">
                  <c:v>300.8421228166673</c:v>
                </c:pt>
                <c:pt idx="155">
                  <c:v>299.7951162884258</c:v>
                </c:pt>
                <c:pt idx="156">
                  <c:v>298.7424020930096</c:v>
                </c:pt>
                <c:pt idx="157">
                  <c:v>297.6840002725663</c:v>
                </c:pt>
                <c:pt idx="158">
                  <c:v>296.6199309775492</c:v>
                </c:pt>
                <c:pt idx="159">
                  <c:v>295.5502144663042</c:v>
                </c:pt>
                <c:pt idx="160">
                  <c:v>294.4748711046937</c:v>
                </c:pt>
                <c:pt idx="161">
                  <c:v>293.3939213657047</c:v>
                </c:pt>
                <c:pt idx="162">
                  <c:v>292.3073858290658</c:v>
                </c:pt>
                <c:pt idx="163">
                  <c:v>291.2152851808443</c:v>
                </c:pt>
                <c:pt idx="164">
                  <c:v>290.1176402130674</c:v>
                </c:pt>
                <c:pt idx="165">
                  <c:v>289.0144718233107</c:v>
                </c:pt>
                <c:pt idx="166">
                  <c:v>287.9058010143123</c:v>
                </c:pt>
                <c:pt idx="167">
                  <c:v>286.7916488935693</c:v>
                </c:pt>
                <c:pt idx="168">
                  <c:v>285.6720366729327</c:v>
                </c:pt>
                <c:pt idx="169">
                  <c:v>284.5469856682062</c:v>
                </c:pt>
                <c:pt idx="170">
                  <c:v>283.4165172987375</c:v>
                </c:pt>
                <c:pt idx="171">
                  <c:v>282.2806530870239</c:v>
                </c:pt>
                <c:pt idx="172">
                  <c:v>281.1394146582739</c:v>
                </c:pt>
                <c:pt idx="173">
                  <c:v>279.9928237400325</c:v>
                </c:pt>
                <c:pt idx="174">
                  <c:v>278.8409021617347</c:v>
                </c:pt>
                <c:pt idx="175">
                  <c:v>277.6836718543044</c:v>
                </c:pt>
                <c:pt idx="176">
                  <c:v>276.5211548497452</c:v>
                </c:pt>
                <c:pt idx="177">
                  <c:v>275.353373280705</c:v>
                </c:pt>
                <c:pt idx="178">
                  <c:v>274.1803493800624</c:v>
                </c:pt>
                <c:pt idx="179">
                  <c:v>273.0021054805018</c:v>
                </c:pt>
                <c:pt idx="180">
                  <c:v>271.8186640140933</c:v>
                </c:pt>
                <c:pt idx="181">
                  <c:v>270.6300475118541</c:v>
                </c:pt>
                <c:pt idx="182">
                  <c:v>269.436278603332</c:v>
                </c:pt>
                <c:pt idx="183">
                  <c:v>268.2373800161668</c:v>
                </c:pt>
                <c:pt idx="184">
                  <c:v>267.0333745756611</c:v>
                </c:pt>
                <c:pt idx="185">
                  <c:v>265.8242852043458</c:v>
                </c:pt>
                <c:pt idx="186">
                  <c:v>264.6101349215359</c:v>
                </c:pt>
                <c:pt idx="187">
                  <c:v>263.3909468429088</c:v>
                </c:pt>
                <c:pt idx="188">
                  <c:v>262.166744180049</c:v>
                </c:pt>
                <c:pt idx="189">
                  <c:v>260.9375502400064</c:v>
                </c:pt>
                <c:pt idx="190">
                  <c:v>259.7033884248733</c:v>
                </c:pt>
                <c:pt idx="191">
                  <c:v>258.4642822313044</c:v>
                </c:pt>
                <c:pt idx="192">
                  <c:v>257.2202552500968</c:v>
                </c:pt>
                <c:pt idx="193">
                  <c:v>255.97133116574</c:v>
                </c:pt>
                <c:pt idx="194">
                  <c:v>254.7175337559408</c:v>
                </c:pt>
                <c:pt idx="195">
                  <c:v>253.4588868912014</c:v>
                </c:pt>
                <c:pt idx="196">
                  <c:v>252.1954145343413</c:v>
                </c:pt>
                <c:pt idx="197">
                  <c:v>250.9271407400584</c:v>
                </c:pt>
                <c:pt idx="198">
                  <c:v>249.6540896544555</c:v>
                </c:pt>
                <c:pt idx="199">
                  <c:v>248.3762855145928</c:v>
                </c:pt>
                <c:pt idx="200">
                  <c:v>247.0937526480199</c:v>
                </c:pt>
                <c:pt idx="201">
                  <c:v>245.806515472317</c:v>
                </c:pt>
                <c:pt idx="202">
                  <c:v>244.5145984946239</c:v>
                </c:pt>
                <c:pt idx="203">
                  <c:v>243.2180263111796</c:v>
                </c:pt>
                <c:pt idx="204">
                  <c:v>241.9168236068499</c:v>
                </c:pt>
                <c:pt idx="205">
                  <c:v>240.6110151546621</c:v>
                </c:pt>
                <c:pt idx="206">
                  <c:v>239.3006258153276</c:v>
                </c:pt>
                <c:pt idx="207">
                  <c:v>237.9856805367706</c:v>
                </c:pt>
                <c:pt idx="208">
                  <c:v>236.666204353656</c:v>
                </c:pt>
                <c:pt idx="209">
                  <c:v>235.3422223869106</c:v>
                </c:pt>
                <c:pt idx="210">
                  <c:v>234.0137598432402</c:v>
                </c:pt>
                <c:pt idx="211">
                  <c:v>232.680842014664</c:v>
                </c:pt>
                <c:pt idx="212">
                  <c:v>231.3434942780121</c:v>
                </c:pt>
                <c:pt idx="213">
                  <c:v>230.0017420944623</c:v>
                </c:pt>
                <c:pt idx="214">
                  <c:v>228.6556110090417</c:v>
                </c:pt>
                <c:pt idx="215">
                  <c:v>227.3051266501497</c:v>
                </c:pt>
                <c:pt idx="216">
                  <c:v>225.9503147290604</c:v>
                </c:pt>
                <c:pt idx="217">
                  <c:v>224.5912010394424</c:v>
                </c:pt>
                <c:pt idx="218">
                  <c:v>223.2278114568628</c:v>
                </c:pt>
                <c:pt idx="219">
                  <c:v>221.860171938296</c:v>
                </c:pt>
                <c:pt idx="220">
                  <c:v>220.488308521627</c:v>
                </c:pt>
                <c:pt idx="221">
                  <c:v>219.1122473251588</c:v>
                </c:pt>
                <c:pt idx="222">
                  <c:v>217.7320145471165</c:v>
                </c:pt>
                <c:pt idx="223">
                  <c:v>216.3476364651432</c:v>
                </c:pt>
                <c:pt idx="224">
                  <c:v>214.959139435804</c:v>
                </c:pt>
                <c:pt idx="225">
                  <c:v>213.5665498940803</c:v>
                </c:pt>
                <c:pt idx="226">
                  <c:v>212.1698943528733</c:v>
                </c:pt>
                <c:pt idx="227">
                  <c:v>210.769199402492</c:v>
                </c:pt>
                <c:pt idx="228">
                  <c:v>209.3644917101504</c:v>
                </c:pt>
                <c:pt idx="229">
                  <c:v>207.9557980194603</c:v>
                </c:pt>
                <c:pt idx="230">
                  <c:v>206.5431451499192</c:v>
                </c:pt>
                <c:pt idx="231">
                  <c:v>205.126559996404</c:v>
                </c:pt>
                <c:pt idx="232">
                  <c:v>203.7060695286552</c:v>
                </c:pt>
                <c:pt idx="233">
                  <c:v>202.2817007907649</c:v>
                </c:pt>
                <c:pt idx="234">
                  <c:v>200.8534809006642</c:v>
                </c:pt>
                <c:pt idx="235">
                  <c:v>199.4214370495995</c:v>
                </c:pt>
                <c:pt idx="236">
                  <c:v>197.9855965016241</c:v>
                </c:pt>
                <c:pt idx="237">
                  <c:v>196.5459865930732</c:v>
                </c:pt>
                <c:pt idx="238">
                  <c:v>195.1026347320469</c:v>
                </c:pt>
                <c:pt idx="239">
                  <c:v>193.655568397887</c:v>
                </c:pt>
                <c:pt idx="240">
                  <c:v>192.2048151406495</c:v>
                </c:pt>
                <c:pt idx="241">
                  <c:v>190.750402580588</c:v>
                </c:pt>
                <c:pt idx="242">
                  <c:v>189.292358407623</c:v>
                </c:pt>
                <c:pt idx="243">
                  <c:v>187.8307103808138</c:v>
                </c:pt>
                <c:pt idx="244">
                  <c:v>186.3654863278351</c:v>
                </c:pt>
                <c:pt idx="245">
                  <c:v>184.8967141444397</c:v>
                </c:pt>
                <c:pt idx="246">
                  <c:v>183.4244217939375</c:v>
                </c:pt>
                <c:pt idx="247">
                  <c:v>181.948637306654</c:v>
                </c:pt>
                <c:pt idx="248">
                  <c:v>180.4693887793967</c:v>
                </c:pt>
                <c:pt idx="249">
                  <c:v>178.9867043749302</c:v>
                </c:pt>
                <c:pt idx="250">
                  <c:v>177.5006123214286</c:v>
                </c:pt>
                <c:pt idx="251">
                  <c:v>176.0111409119444</c:v>
                </c:pt>
                <c:pt idx="252">
                  <c:v>174.5183185038672</c:v>
                </c:pt>
                <c:pt idx="253">
                  <c:v>173.0221735183858</c:v>
                </c:pt>
                <c:pt idx="254">
                  <c:v>171.5227344399454</c:v>
                </c:pt>
                <c:pt idx="255">
                  <c:v>170.0200298157074</c:v>
                </c:pt>
                <c:pt idx="256">
                  <c:v>168.5140882550002</c:v>
                </c:pt>
                <c:pt idx="257">
                  <c:v>167.004938428785</c:v>
                </c:pt>
                <c:pt idx="258">
                  <c:v>165.4926090690996</c:v>
                </c:pt>
                <c:pt idx="259">
                  <c:v>163.9771289685167</c:v>
                </c:pt>
                <c:pt idx="260">
                  <c:v>162.4585269795955</c:v>
                </c:pt>
                <c:pt idx="261">
                  <c:v>160.9368320143273</c:v>
                </c:pt>
                <c:pt idx="262">
                  <c:v>159.4120730435955</c:v>
                </c:pt>
                <c:pt idx="263">
                  <c:v>157.8842790966142</c:v>
                </c:pt>
                <c:pt idx="264">
                  <c:v>156.3534792603774</c:v>
                </c:pt>
                <c:pt idx="265">
                  <c:v>154.81970267911</c:v>
                </c:pt>
                <c:pt idx="266">
                  <c:v>153.2829785537116</c:v>
                </c:pt>
                <c:pt idx="267">
                  <c:v>151.7433361411923</c:v>
                </c:pt>
                <c:pt idx="268">
                  <c:v>150.2008047541266</c:v>
                </c:pt>
                <c:pt idx="269">
                  <c:v>148.6554137600928</c:v>
                </c:pt>
                <c:pt idx="270">
                  <c:v>147.1071925811063</c:v>
                </c:pt>
                <c:pt idx="271">
                  <c:v>145.5561706930695</c:v>
                </c:pt>
                <c:pt idx="272">
                  <c:v>144.002377625205</c:v>
                </c:pt>
                <c:pt idx="273">
                  <c:v>142.4458429594955</c:v>
                </c:pt>
                <c:pt idx="274">
                  <c:v>140.8865963301167</c:v>
                </c:pt>
                <c:pt idx="275">
                  <c:v>139.3246674228802</c:v>
                </c:pt>
                <c:pt idx="276">
                  <c:v>137.7600859746617</c:v>
                </c:pt>
                <c:pt idx="277">
                  <c:v>136.19288177284</c:v>
                </c:pt>
                <c:pt idx="278">
                  <c:v>134.6230846547244</c:v>
                </c:pt>
                <c:pt idx="279">
                  <c:v>133.050724506991</c:v>
                </c:pt>
                <c:pt idx="280">
                  <c:v>131.4758312651111</c:v>
                </c:pt>
                <c:pt idx="281">
                  <c:v>129.8984349127875</c:v>
                </c:pt>
                <c:pt idx="282">
                  <c:v>128.318565481367</c:v>
                </c:pt>
                <c:pt idx="283">
                  <c:v>126.7362530492967</c:v>
                </c:pt>
                <c:pt idx="284">
                  <c:v>125.1515277415197</c:v>
                </c:pt>
                <c:pt idx="285">
                  <c:v>123.5644197289263</c:v>
                </c:pt>
                <c:pt idx="286">
                  <c:v>121.9749592277658</c:v>
                </c:pt>
                <c:pt idx="287">
                  <c:v>120.3831764990772</c:v>
                </c:pt>
                <c:pt idx="288">
                  <c:v>118.7891018481105</c:v>
                </c:pt>
                <c:pt idx="289">
                  <c:v>117.1927656237506</c:v>
                </c:pt>
                <c:pt idx="290">
                  <c:v>115.594198217941</c:v>
                </c:pt>
                <c:pt idx="291">
                  <c:v>113.9934300651014</c:v>
                </c:pt>
                <c:pt idx="292">
                  <c:v>112.3904916415519</c:v>
                </c:pt>
                <c:pt idx="293">
                  <c:v>110.7854134649314</c:v>
                </c:pt>
                <c:pt idx="294">
                  <c:v>109.178226093616</c:v>
                </c:pt>
                <c:pt idx="295">
                  <c:v>107.5689601261385</c:v>
                </c:pt>
                <c:pt idx="296">
                  <c:v>105.957646200605</c:v>
                </c:pt>
                <c:pt idx="297">
                  <c:v>104.3443149941118</c:v>
                </c:pt>
                <c:pt idx="298">
                  <c:v>102.7289972221601</c:v>
                </c:pt>
                <c:pt idx="299">
                  <c:v>101.111723638075</c:v>
                </c:pt>
                <c:pt idx="300">
                  <c:v>99.49252503241517</c:v>
                </c:pt>
                <c:pt idx="301">
                  <c:v>97.87143223238891</c:v>
                </c:pt>
                <c:pt idx="302">
                  <c:v>96.24847610127101</c:v>
                </c:pt>
                <c:pt idx="303">
                  <c:v>94.62368753780495</c:v>
                </c:pt>
                <c:pt idx="304">
                  <c:v>92.99709747562752</c:v>
                </c:pt>
                <c:pt idx="305">
                  <c:v>91.36873688266778</c:v>
                </c:pt>
                <c:pt idx="306">
                  <c:v>89.73863676056874</c:v>
                </c:pt>
                <c:pt idx="307">
                  <c:v>88.10682814408587</c:v>
                </c:pt>
                <c:pt idx="308">
                  <c:v>86.47334210050671</c:v>
                </c:pt>
                <c:pt idx="309">
                  <c:v>84.8382097290529</c:v>
                </c:pt>
                <c:pt idx="310">
                  <c:v>83.20146216028777</c:v>
                </c:pt>
                <c:pt idx="311">
                  <c:v>81.56313055552833</c:v>
                </c:pt>
                <c:pt idx="312">
                  <c:v>79.92324610624851</c:v>
                </c:pt>
                <c:pt idx="313">
                  <c:v>78.28184003348527</c:v>
                </c:pt>
                <c:pt idx="314">
                  <c:v>76.63894358724806</c:v>
                </c:pt>
                <c:pt idx="315">
                  <c:v>74.99458804591692</c:v>
                </c:pt>
                <c:pt idx="316">
                  <c:v>73.34880471565255</c:v>
                </c:pt>
                <c:pt idx="317">
                  <c:v>71.7016249298007</c:v>
                </c:pt>
                <c:pt idx="318">
                  <c:v>70.05308004828916</c:v>
                </c:pt>
                <c:pt idx="319">
                  <c:v>68.40320145704046</c:v>
                </c:pt>
                <c:pt idx="320">
                  <c:v>66.75202056736526</c:v>
                </c:pt>
                <c:pt idx="321">
                  <c:v>65.09956881536951</c:v>
                </c:pt>
                <c:pt idx="322">
                  <c:v>63.44587766135412</c:v>
                </c:pt>
                <c:pt idx="323">
                  <c:v>61.79097858921746</c:v>
                </c:pt>
                <c:pt idx="324">
                  <c:v>60.1349031058533</c:v>
                </c:pt>
                <c:pt idx="325">
                  <c:v>58.47768274055355</c:v>
                </c:pt>
                <c:pt idx="326">
                  <c:v>56.81934904440698</c:v>
                </c:pt>
                <c:pt idx="327">
                  <c:v>55.15993358969811</c:v>
                </c:pt>
                <c:pt idx="328">
                  <c:v>53.49946796930778</c:v>
                </c:pt>
                <c:pt idx="329">
                  <c:v>51.83798379610887</c:v>
                </c:pt>
                <c:pt idx="330">
                  <c:v>50.17551270236727</c:v>
                </c:pt>
                <c:pt idx="331">
                  <c:v>48.51208633913723</c:v>
                </c:pt>
                <c:pt idx="332">
                  <c:v>46.84773637566119</c:v>
                </c:pt>
                <c:pt idx="333">
                  <c:v>45.18249449876538</c:v>
                </c:pt>
                <c:pt idx="334">
                  <c:v>43.51639241225615</c:v>
                </c:pt>
                <c:pt idx="335">
                  <c:v>41.84946183631691</c:v>
                </c:pt>
                <c:pt idx="336">
                  <c:v>40.18173450690581</c:v>
                </c:pt>
                <c:pt idx="337">
                  <c:v>38.51324217514803</c:v>
                </c:pt>
                <c:pt idx="338">
                  <c:v>36.84401660673429</c:v>
                </c:pt>
                <c:pt idx="339">
                  <c:v>35.17408958131526</c:v>
                </c:pt>
                <c:pt idx="340">
                  <c:v>33.50349289189693</c:v>
                </c:pt>
                <c:pt idx="341">
                  <c:v>31.83225834423254</c:v>
                </c:pt>
                <c:pt idx="342">
                  <c:v>30.16041775622111</c:v>
                </c:pt>
                <c:pt idx="343">
                  <c:v>28.48800295729928</c:v>
                </c:pt>
                <c:pt idx="344">
                  <c:v>26.81504578783604</c:v>
                </c:pt>
                <c:pt idx="345">
                  <c:v>25.14157809852592</c:v>
                </c:pt>
                <c:pt idx="346">
                  <c:v>23.46763174978318</c:v>
                </c:pt>
                <c:pt idx="347">
                  <c:v>21.79323861113522</c:v>
                </c:pt>
                <c:pt idx="348">
                  <c:v>20.11843056061578</c:v>
                </c:pt>
                <c:pt idx="349">
                  <c:v>18.44323948415712</c:v>
                </c:pt>
                <c:pt idx="350">
                  <c:v>16.76769727498498</c:v>
                </c:pt>
                <c:pt idx="351">
                  <c:v>15.09183583300943</c:v>
                </c:pt>
                <c:pt idx="352">
                  <c:v>13.41568706421808</c:v>
                </c:pt>
                <c:pt idx="353">
                  <c:v>11.73928288006913</c:v>
                </c:pt>
                <c:pt idx="354">
                  <c:v>10.06265519688381</c:v>
                </c:pt>
                <c:pt idx="355">
                  <c:v>8.38583593523801</c:v>
                </c:pt>
                <c:pt idx="356">
                  <c:v>6.70885701935503</c:v>
                </c:pt>
                <c:pt idx="357">
                  <c:v>5.031750376498025</c:v>
                </c:pt>
                <c:pt idx="358">
                  <c:v>3.354547936361718</c:v>
                </c:pt>
                <c:pt idx="359">
                  <c:v>1.677281630464644</c:v>
                </c:pt>
                <c:pt idx="360">
                  <c:v>-1.6608458646629E-5</c:v>
                </c:pt>
                <c:pt idx="361">
                  <c:v>-1.677314847065779</c:v>
                </c:pt>
                <c:pt idx="362">
                  <c:v>-3.354581152014249</c:v>
                </c:pt>
                <c:pt idx="363">
                  <c:v>-5.0317835905697</c:v>
                </c:pt>
                <c:pt idx="364">
                  <c:v>-6.708890231213313</c:v>
                </c:pt>
                <c:pt idx="365">
                  <c:v>-8.385869144250612</c:v>
                </c:pt>
                <c:pt idx="366">
                  <c:v>-10.0626884024186</c:v>
                </c:pt>
                <c:pt idx="367">
                  <c:v>-11.73931608149384</c:v>
                </c:pt>
                <c:pt idx="368">
                  <c:v>-13.41572026090058</c:v>
                </c:pt>
                <c:pt idx="369">
                  <c:v>-15.0918690243178</c:v>
                </c:pt>
                <c:pt idx="370">
                  <c:v>-16.76773046028744</c:v>
                </c:pt>
                <c:pt idx="371">
                  <c:v>-18.44327266282161</c:v>
                </c:pt>
                <c:pt idx="372">
                  <c:v>-20.11846373201064</c:v>
                </c:pt>
                <c:pt idx="373">
                  <c:v>-21.79327177462903</c:v>
                </c:pt>
                <c:pt idx="374">
                  <c:v>-23.46766490474447</c:v>
                </c:pt>
                <c:pt idx="375">
                  <c:v>-25.14161124432318</c:v>
                </c:pt>
                <c:pt idx="376">
                  <c:v>-26.81507892383886</c:v>
                </c:pt>
                <c:pt idx="377">
                  <c:v>-28.48803608287622</c:v>
                </c:pt>
                <c:pt idx="378">
                  <c:v>-30.16045087074176</c:v>
                </c:pt>
                <c:pt idx="379">
                  <c:v>-31.8322914470665</c:v>
                </c:pt>
                <c:pt idx="380">
                  <c:v>-33.50352598241388</c:v>
                </c:pt>
                <c:pt idx="381">
                  <c:v>-35.17412265888591</c:v>
                </c:pt>
                <c:pt idx="382">
                  <c:v>-36.84404967072754</c:v>
                </c:pt>
                <c:pt idx="383">
                  <c:v>-38.51327522493526</c:v>
                </c:pt>
                <c:pt idx="384">
                  <c:v>-40.18176754185718</c:v>
                </c:pt>
                <c:pt idx="385">
                  <c:v>-41.84949485580415</c:v>
                </c:pt>
                <c:pt idx="386">
                  <c:v>-43.51642541565008</c:v>
                </c:pt>
                <c:pt idx="387">
                  <c:v>-45.18252748543819</c:v>
                </c:pt>
                <c:pt idx="388">
                  <c:v>-46.84776934498497</c:v>
                </c:pt>
                <c:pt idx="389">
                  <c:v>-48.51211929048398</c:v>
                </c:pt>
                <c:pt idx="390">
                  <c:v>-50.17554563510935</c:v>
                </c:pt>
                <c:pt idx="391">
                  <c:v>-51.83801670961951</c:v>
                </c:pt>
                <c:pt idx="392">
                  <c:v>-53.49950086296045</c:v>
                </c:pt>
                <c:pt idx="393">
                  <c:v>-55.15996646286631</c:v>
                </c:pt>
                <c:pt idx="394">
                  <c:v>-56.81938189646516</c:v>
                </c:pt>
                <c:pt idx="395">
                  <c:v>-58.47771557087621</c:v>
                </c:pt>
                <c:pt idx="396">
                  <c:v>-60.13493591381531</c:v>
                </c:pt>
                <c:pt idx="397">
                  <c:v>-61.79101137419431</c:v>
                </c:pt>
                <c:pt idx="398">
                  <c:v>-63.44591042272201</c:v>
                </c:pt>
                <c:pt idx="399">
                  <c:v>-65.0996015525034</c:v>
                </c:pt>
                <c:pt idx="400">
                  <c:v>-66.75205327964302</c:v>
                </c:pt>
                <c:pt idx="401">
                  <c:v>-68.4032341438389</c:v>
                </c:pt>
                <c:pt idx="402">
                  <c:v>-70.05311270898615</c:v>
                </c:pt>
                <c:pt idx="403">
                  <c:v>-71.7016575637736</c:v>
                </c:pt>
                <c:pt idx="404">
                  <c:v>-73.34883732228064</c:v>
                </c:pt>
                <c:pt idx="405">
                  <c:v>-74.9946206245806</c:v>
                </c:pt>
                <c:pt idx="406">
                  <c:v>-76.63897613732507</c:v>
                </c:pt>
                <c:pt idx="407">
                  <c:v>-78.2818725543584</c:v>
                </c:pt>
                <c:pt idx="408">
                  <c:v>-79.9232785972965</c:v>
                </c:pt>
                <c:pt idx="409">
                  <c:v>-81.56316301613334</c:v>
                </c:pt>
                <c:pt idx="410">
                  <c:v>-83.20149458983162</c:v>
                </c:pt>
                <c:pt idx="411">
                  <c:v>-84.83824212691806</c:v>
                </c:pt>
                <c:pt idx="412">
                  <c:v>-86.4733744660774</c:v>
                </c:pt>
                <c:pt idx="413">
                  <c:v>-88.1068604767445</c:v>
                </c:pt>
                <c:pt idx="414">
                  <c:v>-89.7386690597005</c:v>
                </c:pt>
                <c:pt idx="415">
                  <c:v>-91.3687691476577</c:v>
                </c:pt>
                <c:pt idx="416">
                  <c:v>-92.9971297058613</c:v>
                </c:pt>
                <c:pt idx="417">
                  <c:v>-94.62371973266794</c:v>
                </c:pt>
                <c:pt idx="418">
                  <c:v>-96.2485082601512</c:v>
                </c:pt>
                <c:pt idx="419">
                  <c:v>-97.8714643546745</c:v>
                </c:pt>
                <c:pt idx="420">
                  <c:v>-99.49255711749274</c:v>
                </c:pt>
                <c:pt idx="421">
                  <c:v>-101.1117556853364</c:v>
                </c:pt>
                <c:pt idx="422">
                  <c:v>-102.7290292309934</c:v>
                </c:pt>
                <c:pt idx="423">
                  <c:v>-104.3443469639078</c:v>
                </c:pt>
                <c:pt idx="424">
                  <c:v>-105.9576781307548</c:v>
                </c:pt>
                <c:pt idx="425">
                  <c:v>-107.5689920160347</c:v>
                </c:pt>
                <c:pt idx="426">
                  <c:v>-109.1782579426511</c:v>
                </c:pt>
                <c:pt idx="427">
                  <c:v>-110.7854452724993</c:v>
                </c:pt>
                <c:pt idx="428">
                  <c:v>-112.3905234070486</c:v>
                </c:pt>
                <c:pt idx="429">
                  <c:v>-113.9934617879202</c:v>
                </c:pt>
                <c:pt idx="430">
                  <c:v>-115.5942298974785</c:v>
                </c:pt>
                <c:pt idx="431">
                  <c:v>-117.1927972594029</c:v>
                </c:pt>
                <c:pt idx="432">
                  <c:v>-118.7891334392765</c:v>
                </c:pt>
                <c:pt idx="433">
                  <c:v>-120.3832080451545</c:v>
                </c:pt>
                <c:pt idx="434">
                  <c:v>-121.9749907281543</c:v>
                </c:pt>
                <c:pt idx="435">
                  <c:v>-123.564451183026</c:v>
                </c:pt>
                <c:pt idx="436">
                  <c:v>-125.1515591487321</c:v>
                </c:pt>
                <c:pt idx="437">
                  <c:v>-126.7362844090234</c:v>
                </c:pt>
                <c:pt idx="438">
                  <c:v>-128.3185967930124</c:v>
                </c:pt>
                <c:pt idx="439">
                  <c:v>-129.8984661757525</c:v>
                </c:pt>
                <c:pt idx="440">
                  <c:v>-131.4758624788038</c:v>
                </c:pt>
                <c:pt idx="441">
                  <c:v>-133.0507556708142</c:v>
                </c:pt>
                <c:pt idx="442">
                  <c:v>-134.6231157680864</c:v>
                </c:pt>
                <c:pt idx="443">
                  <c:v>-136.1929128351493</c:v>
                </c:pt>
                <c:pt idx="444">
                  <c:v>-137.760116985327</c:v>
                </c:pt>
                <c:pt idx="445">
                  <c:v>-139.3246983813085</c:v>
                </c:pt>
                <c:pt idx="446">
                  <c:v>-140.8866272357206</c:v>
                </c:pt>
                <c:pt idx="447">
                  <c:v>-142.4458738116848</c:v>
                </c:pt>
                <c:pt idx="448">
                  <c:v>-144.0024084233951</c:v>
                </c:pt>
                <c:pt idx="449">
                  <c:v>-145.556201436672</c:v>
                </c:pt>
                <c:pt idx="450">
                  <c:v>-147.1072232695363</c:v>
                </c:pt>
                <c:pt idx="451">
                  <c:v>-148.6554443927662</c:v>
                </c:pt>
                <c:pt idx="452">
                  <c:v>-150.2008353304612</c:v>
                </c:pt>
                <c:pt idx="453">
                  <c:v>-151.7433666606041</c:v>
                </c:pt>
                <c:pt idx="454">
                  <c:v>-153.283009015621</c:v>
                </c:pt>
                <c:pt idx="455">
                  <c:v>-154.819733082937</c:v>
                </c:pt>
                <c:pt idx="456">
                  <c:v>-156.3535096055412</c:v>
                </c:pt>
                <c:pt idx="457">
                  <c:v>-157.8843093825393</c:v>
                </c:pt>
                <c:pt idx="458">
                  <c:v>-159.4121032697037</c:v>
                </c:pt>
                <c:pt idx="459">
                  <c:v>-160.936862180044</c:v>
                </c:pt>
                <c:pt idx="460">
                  <c:v>-162.4585570843451</c:v>
                </c:pt>
                <c:pt idx="461">
                  <c:v>-163.9771590117284</c:v>
                </c:pt>
                <c:pt idx="462">
                  <c:v>-165.4926390502012</c:v>
                </c:pt>
                <c:pt idx="463">
                  <c:v>-167.0049683472046</c:v>
                </c:pt>
                <c:pt idx="464">
                  <c:v>-168.5141181101675</c:v>
                </c:pt>
                <c:pt idx="465">
                  <c:v>-170.020059607054</c:v>
                </c:pt>
                <c:pt idx="466">
                  <c:v>-171.5227641669057</c:v>
                </c:pt>
                <c:pt idx="467">
                  <c:v>-173.0222031803942</c:v>
                </c:pt>
                <c:pt idx="468">
                  <c:v>-174.518348100357</c:v>
                </c:pt>
                <c:pt idx="469">
                  <c:v>-176.011170442353</c:v>
                </c:pt>
                <c:pt idx="470">
                  <c:v>-177.5006417851942</c:v>
                </c:pt>
                <c:pt idx="471">
                  <c:v>-178.9867337714912</c:v>
                </c:pt>
                <c:pt idx="472">
                  <c:v>-180.4694181081945</c:v>
                </c:pt>
                <c:pt idx="473">
                  <c:v>-181.9486665671276</c:v>
                </c:pt>
                <c:pt idx="474">
                  <c:v>-183.4244509855328</c:v>
                </c:pt>
                <c:pt idx="475">
                  <c:v>-184.8967432665997</c:v>
                </c:pt>
                <c:pt idx="476">
                  <c:v>-186.3655153800042</c:v>
                </c:pt>
                <c:pt idx="477">
                  <c:v>-187.8307393624414</c:v>
                </c:pt>
                <c:pt idx="478">
                  <c:v>-189.292387318156</c:v>
                </c:pt>
                <c:pt idx="479">
                  <c:v>-190.7504314194768</c:v>
                </c:pt>
                <c:pt idx="480">
                  <c:v>-192.2048439073437</c:v>
                </c:pt>
                <c:pt idx="481">
                  <c:v>-193.6555970918394</c:v>
                </c:pt>
                <c:pt idx="482">
                  <c:v>-195.1026633527122</c:v>
                </c:pt>
                <c:pt idx="483">
                  <c:v>-196.546015139904</c:v>
                </c:pt>
                <c:pt idx="484">
                  <c:v>-197.9856249740783</c:v>
                </c:pt>
                <c:pt idx="485">
                  <c:v>-199.421465447136</c:v>
                </c:pt>
                <c:pt idx="486">
                  <c:v>-200.8535092227401</c:v>
                </c:pt>
                <c:pt idx="487">
                  <c:v>-202.2817290368445</c:v>
                </c:pt>
                <c:pt idx="488">
                  <c:v>-203.7060976981977</c:v>
                </c:pt>
                <c:pt idx="489">
                  <c:v>-205.126588088875</c:v>
                </c:pt>
                <c:pt idx="490">
                  <c:v>-206.5431731647813</c:v>
                </c:pt>
                <c:pt idx="491">
                  <c:v>-207.9558259561835</c:v>
                </c:pt>
                <c:pt idx="492">
                  <c:v>-209.3645195682011</c:v>
                </c:pt>
                <c:pt idx="493">
                  <c:v>-210.7692271813397</c:v>
                </c:pt>
                <c:pt idx="494">
                  <c:v>-212.1699220519895</c:v>
                </c:pt>
                <c:pt idx="495">
                  <c:v>-213.5665775129374</c:v>
                </c:pt>
                <c:pt idx="496">
                  <c:v>-214.9591669738755</c:v>
                </c:pt>
                <c:pt idx="497">
                  <c:v>-216.3476639219054</c:v>
                </c:pt>
                <c:pt idx="498">
                  <c:v>-217.7320419220477</c:v>
                </c:pt>
                <c:pt idx="499">
                  <c:v>-219.112274617737</c:v>
                </c:pt>
                <c:pt idx="500">
                  <c:v>-220.4883357313316</c:v>
                </c:pt>
                <c:pt idx="501">
                  <c:v>-221.86019906461</c:v>
                </c:pt>
                <c:pt idx="502">
                  <c:v>-223.2278384992704</c:v>
                </c:pt>
                <c:pt idx="503">
                  <c:v>-224.591227997429</c:v>
                </c:pt>
                <c:pt idx="504">
                  <c:v>-225.9503416021115</c:v>
                </c:pt>
                <c:pt idx="505">
                  <c:v>-227.305153437753</c:v>
                </c:pt>
                <c:pt idx="506">
                  <c:v>-228.6556377106901</c:v>
                </c:pt>
                <c:pt idx="507">
                  <c:v>-230.0017687096438</c:v>
                </c:pt>
                <c:pt idx="508">
                  <c:v>-231.3435208062218</c:v>
                </c:pt>
                <c:pt idx="509">
                  <c:v>-232.6808684553964</c:v>
                </c:pt>
                <c:pt idx="510">
                  <c:v>-234.0137861959921</c:v>
                </c:pt>
                <c:pt idx="511">
                  <c:v>-235.3422486511802</c:v>
                </c:pt>
                <c:pt idx="512">
                  <c:v>-236.6662305289437</c:v>
                </c:pt>
                <c:pt idx="513">
                  <c:v>-237.985706622578</c:v>
                </c:pt>
                <c:pt idx="514">
                  <c:v>-239.300651811157</c:v>
                </c:pt>
                <c:pt idx="515">
                  <c:v>-240.611041060021</c:v>
                </c:pt>
                <c:pt idx="516">
                  <c:v>-241.9168494212436</c:v>
                </c:pt>
                <c:pt idx="517">
                  <c:v>-243.2180520341144</c:v>
                </c:pt>
                <c:pt idx="518">
                  <c:v>-244.5146241256136</c:v>
                </c:pt>
                <c:pt idx="519">
                  <c:v>-245.8065410108723</c:v>
                </c:pt>
                <c:pt idx="520">
                  <c:v>-247.0937780936551</c:v>
                </c:pt>
                <c:pt idx="521">
                  <c:v>-248.3763108668224</c:v>
                </c:pt>
                <c:pt idx="522">
                  <c:v>-249.6541149127972</c:v>
                </c:pt>
                <c:pt idx="523">
                  <c:v>-250.9271659040315</c:v>
                </c:pt>
                <c:pt idx="524">
                  <c:v>-252.1954396034677</c:v>
                </c:pt>
                <c:pt idx="525">
                  <c:v>-253.4589118650025</c:v>
                </c:pt>
                <c:pt idx="526">
                  <c:v>-254.7175586339399</c:v>
                </c:pt>
                <c:pt idx="527">
                  <c:v>-255.9713559474656</c:v>
                </c:pt>
                <c:pt idx="528">
                  <c:v>-257.220279935077</c:v>
                </c:pt>
                <c:pt idx="529">
                  <c:v>-258.4643068190684</c:v>
                </c:pt>
                <c:pt idx="530">
                  <c:v>-259.7034129149533</c:v>
                </c:pt>
                <c:pt idx="531">
                  <c:v>-260.9375746319388</c:v>
                </c:pt>
                <c:pt idx="532">
                  <c:v>-262.166768473364</c:v>
                </c:pt>
                <c:pt idx="533">
                  <c:v>-263.3909710371471</c:v>
                </c:pt>
                <c:pt idx="534">
                  <c:v>-264.610159016236</c:v>
                </c:pt>
                <c:pt idx="535">
                  <c:v>-265.8243091990491</c:v>
                </c:pt>
                <c:pt idx="536">
                  <c:v>-267.0333984699088</c:v>
                </c:pt>
                <c:pt idx="537">
                  <c:v>-268.2374038095088</c:v>
                </c:pt>
                <c:pt idx="538">
                  <c:v>-269.4363022953115</c:v>
                </c:pt>
                <c:pt idx="539">
                  <c:v>-270.6300711020226</c:v>
                </c:pt>
                <c:pt idx="540">
                  <c:v>-271.8186875020002</c:v>
                </c:pt>
                <c:pt idx="541">
                  <c:v>-273.0021288657014</c:v>
                </c:pt>
                <c:pt idx="542">
                  <c:v>-274.1803726621069</c:v>
                </c:pt>
                <c:pt idx="543">
                  <c:v>-275.3533964591525</c:v>
                </c:pt>
                <c:pt idx="544">
                  <c:v>-276.5211779241525</c:v>
                </c:pt>
                <c:pt idx="545">
                  <c:v>-277.683694824237</c:v>
                </c:pt>
                <c:pt idx="546">
                  <c:v>-278.8409250267517</c:v>
                </c:pt>
                <c:pt idx="547">
                  <c:v>-279.9928464996989</c:v>
                </c:pt>
                <c:pt idx="548">
                  <c:v>-281.139437312159</c:v>
                </c:pt>
                <c:pt idx="549">
                  <c:v>-282.2806756346918</c:v>
                </c:pt>
                <c:pt idx="550">
                  <c:v>-283.4165397397637</c:v>
                </c:pt>
                <c:pt idx="551">
                  <c:v>-284.5470080021583</c:v>
                </c:pt>
                <c:pt idx="552">
                  <c:v>-285.672058899389</c:v>
                </c:pt>
                <c:pt idx="553">
                  <c:v>-286.7916710121032</c:v>
                </c:pt>
                <c:pt idx="554">
                  <c:v>-287.905823024507</c:v>
                </c:pt>
                <c:pt idx="555">
                  <c:v>-289.0144937247454</c:v>
                </c:pt>
                <c:pt idx="556">
                  <c:v>-290.1176620053248</c:v>
                </c:pt>
                <c:pt idx="557">
                  <c:v>-291.2153068635089</c:v>
                </c:pt>
                <c:pt idx="558">
                  <c:v>-292.3074074017256</c:v>
                </c:pt>
                <c:pt idx="559">
                  <c:v>-293.3939428279513</c:v>
                </c:pt>
                <c:pt idx="560">
                  <c:v>-294.4748924561161</c:v>
                </c:pt>
                <c:pt idx="561">
                  <c:v>-295.5502357064967</c:v>
                </c:pt>
                <c:pt idx="562">
                  <c:v>-296.6199521061067</c:v>
                </c:pt>
                <c:pt idx="563">
                  <c:v>-297.684021289087</c:v>
                </c:pt>
                <c:pt idx="564">
                  <c:v>-298.7424229970907</c:v>
                </c:pt>
                <c:pt idx="565">
                  <c:v>-299.7951370796729</c:v>
                </c:pt>
                <c:pt idx="566">
                  <c:v>-300.8421434946838</c:v>
                </c:pt>
                <c:pt idx="567">
                  <c:v>-301.8834223086183</c:v>
                </c:pt>
                <c:pt idx="568">
                  <c:v>-302.9189536970317</c:v>
                </c:pt>
                <c:pt idx="569">
                  <c:v>-303.9487179448949</c:v>
                </c:pt>
                <c:pt idx="570">
                  <c:v>-304.9726954469862</c:v>
                </c:pt>
                <c:pt idx="571">
                  <c:v>-305.9908667082466</c:v>
                </c:pt>
                <c:pt idx="572">
                  <c:v>-307.003212344159</c:v>
                </c:pt>
                <c:pt idx="573">
                  <c:v>-308.0097130811222</c:v>
                </c:pt>
                <c:pt idx="574">
                  <c:v>-309.0103497568118</c:v>
                </c:pt>
                <c:pt idx="575">
                  <c:v>-310.0051033205484</c:v>
                </c:pt>
                <c:pt idx="576">
                  <c:v>-310.9939548336553</c:v>
                </c:pt>
                <c:pt idx="577">
                  <c:v>-311.9768854698243</c:v>
                </c:pt>
                <c:pt idx="578">
                  <c:v>-312.9538765154724</c:v>
                </c:pt>
                <c:pt idx="579">
                  <c:v>-313.9249093700972</c:v>
                </c:pt>
                <c:pt idx="580">
                  <c:v>-314.889965546632</c:v>
                </c:pt>
                <c:pt idx="581">
                  <c:v>-315.8490266717984</c:v>
                </c:pt>
                <c:pt idx="582">
                  <c:v>-316.8020744864497</c:v>
                </c:pt>
                <c:pt idx="583">
                  <c:v>-317.749090845933</c:v>
                </c:pt>
                <c:pt idx="584">
                  <c:v>-318.690057720419</c:v>
                </c:pt>
                <c:pt idx="585">
                  <c:v>-319.6249571952543</c:v>
                </c:pt>
                <c:pt idx="586">
                  <c:v>-320.5537714712968</c:v>
                </c:pt>
                <c:pt idx="587">
                  <c:v>-321.4764828652678</c:v>
                </c:pt>
                <c:pt idx="588">
                  <c:v>-322.3930738100647</c:v>
                </c:pt>
                <c:pt idx="589">
                  <c:v>-323.3035268551175</c:v>
                </c:pt>
                <c:pt idx="590">
                  <c:v>-324.2078246667143</c:v>
                </c:pt>
                <c:pt idx="591">
                  <c:v>-325.105950028323</c:v>
                </c:pt>
                <c:pt idx="592">
                  <c:v>-325.9978858409337</c:v>
                </c:pt>
                <c:pt idx="593">
                  <c:v>-326.8836151233724</c:v>
                </c:pt>
                <c:pt idx="594">
                  <c:v>-327.7631210126285</c:v>
                </c:pt>
                <c:pt idx="595">
                  <c:v>-328.6363867641771</c:v>
                </c:pt>
                <c:pt idx="596">
                  <c:v>-329.5033957522975</c:v>
                </c:pt>
                <c:pt idx="597">
                  <c:v>-330.3641314703902</c:v>
                </c:pt>
                <c:pt idx="598">
                  <c:v>-331.2185775312774</c:v>
                </c:pt>
                <c:pt idx="599">
                  <c:v>-332.0667176675485</c:v>
                </c:pt>
                <c:pt idx="600">
                  <c:v>-332.9085357318285</c:v>
                </c:pt>
                <c:pt idx="601">
                  <c:v>-333.7440156971176</c:v>
                </c:pt>
                <c:pt idx="602">
                  <c:v>-334.5731416570772</c:v>
                </c:pt>
                <c:pt idx="603">
                  <c:v>-335.395897826352</c:v>
                </c:pt>
                <c:pt idx="604">
                  <c:v>-336.2122685408381</c:v>
                </c:pt>
                <c:pt idx="605">
                  <c:v>-337.0222382580177</c:v>
                </c:pt>
                <c:pt idx="606">
                  <c:v>-337.8257915572385</c:v>
                </c:pt>
                <c:pt idx="607">
                  <c:v>-338.6229131400005</c:v>
                </c:pt>
                <c:pt idx="608">
                  <c:v>-339.4135878302542</c:v>
                </c:pt>
                <c:pt idx="609">
                  <c:v>-340.1978005746946</c:v>
                </c:pt>
                <c:pt idx="610">
                  <c:v>-340.9755364430376</c:v>
                </c:pt>
                <c:pt idx="611">
                  <c:v>-341.7467806283207</c:v>
                </c:pt>
                <c:pt idx="612">
                  <c:v>-342.511518447153</c:v>
                </c:pt>
                <c:pt idx="613">
                  <c:v>-343.2697353400433</c:v>
                </c:pt>
                <c:pt idx="614">
                  <c:v>-344.0214168716212</c:v>
                </c:pt>
                <c:pt idx="615">
                  <c:v>-344.766548730959</c:v>
                </c:pt>
                <c:pt idx="616">
                  <c:v>-345.5051167318168</c:v>
                </c:pt>
                <c:pt idx="617">
                  <c:v>-346.2371068129265</c:v>
                </c:pt>
                <c:pt idx="618">
                  <c:v>-346.9625050382488</c:v>
                </c:pt>
                <c:pt idx="619">
                  <c:v>-347.6812975972487</c:v>
                </c:pt>
                <c:pt idx="620">
                  <c:v>-348.3934708051493</c:v>
                </c:pt>
                <c:pt idx="621">
                  <c:v>-349.0990111031992</c:v>
                </c:pt>
                <c:pt idx="622">
                  <c:v>-349.7979050589265</c:v>
                </c:pt>
                <c:pt idx="623">
                  <c:v>-350.490139366397</c:v>
                </c:pt>
                <c:pt idx="624">
                  <c:v>-351.1757008464725</c:v>
                </c:pt>
                <c:pt idx="625">
                  <c:v>-351.8545764470421</c:v>
                </c:pt>
                <c:pt idx="626">
                  <c:v>-352.5267532432916</c:v>
                </c:pt>
                <c:pt idx="627">
                  <c:v>-353.1922184379535</c:v>
                </c:pt>
                <c:pt idx="628">
                  <c:v>-353.8509593615184</c:v>
                </c:pt>
                <c:pt idx="629">
                  <c:v>-354.5029634725117</c:v>
                </c:pt>
                <c:pt idx="630">
                  <c:v>-355.1482183577143</c:v>
                </c:pt>
                <c:pt idx="631">
                  <c:v>-355.7867117324002</c:v>
                </c:pt>
                <c:pt idx="632">
                  <c:v>-356.4184314405784</c:v>
                </c:pt>
                <c:pt idx="633">
                  <c:v>-357.0433654552185</c:v>
                </c:pt>
                <c:pt idx="634">
                  <c:v>-357.6615018784718</c:v>
                </c:pt>
                <c:pt idx="635">
                  <c:v>-358.2728289419118</c:v>
                </c:pt>
                <c:pt idx="636">
                  <c:v>-358.877335006754</c:v>
                </c:pt>
                <c:pt idx="637">
                  <c:v>-359.4750085640711</c:v>
                </c:pt>
                <c:pt idx="638">
                  <c:v>-360.065838235021</c:v>
                </c:pt>
                <c:pt idx="639">
                  <c:v>-360.6498127710578</c:v>
                </c:pt>
                <c:pt idx="640">
                  <c:v>-361.2269210541465</c:v>
                </c:pt>
                <c:pt idx="641">
                  <c:v>-361.7971520969756</c:v>
                </c:pt>
                <c:pt idx="642">
                  <c:v>-362.3604950431735</c:v>
                </c:pt>
                <c:pt idx="643">
                  <c:v>-362.9169391674923</c:v>
                </c:pt>
                <c:pt idx="644">
                  <c:v>-363.4664738760491</c:v>
                </c:pt>
                <c:pt idx="645">
                  <c:v>-364.0090887064854</c:v>
                </c:pt>
                <c:pt idx="646">
                  <c:v>-364.544773328199</c:v>
                </c:pt>
                <c:pt idx="647">
                  <c:v>-365.0735175425236</c:v>
                </c:pt>
                <c:pt idx="648">
                  <c:v>-365.5953112829382</c:v>
                </c:pt>
                <c:pt idx="649">
                  <c:v>-366.1101446152385</c:v>
                </c:pt>
                <c:pt idx="650">
                  <c:v>-366.618007737736</c:v>
                </c:pt>
                <c:pt idx="651">
                  <c:v>-367.1188909814507</c:v>
                </c:pt>
                <c:pt idx="652">
                  <c:v>-367.6127848102872</c:v>
                </c:pt>
                <c:pt idx="653">
                  <c:v>-368.0996798212183</c:v>
                </c:pt>
                <c:pt idx="654">
                  <c:v>-368.5795667444644</c:v>
                </c:pt>
                <c:pt idx="655">
                  <c:v>-369.0524364436696</c:v>
                </c:pt>
                <c:pt idx="656">
                  <c:v>-369.5182799160731</c:v>
                </c:pt>
                <c:pt idx="657">
                  <c:v>-369.9770882926932</c:v>
                </c:pt>
                <c:pt idx="658">
                  <c:v>-370.4288528384739</c:v>
                </c:pt>
                <c:pt idx="659">
                  <c:v>-370.8735649524702</c:v>
                </c:pt>
                <c:pt idx="660">
                  <c:v>-371.3112161680065</c:v>
                </c:pt>
                <c:pt idx="661">
                  <c:v>-371.7417981528295</c:v>
                </c:pt>
                <c:pt idx="662">
                  <c:v>-372.1653027092811</c:v>
                </c:pt>
                <c:pt idx="663">
                  <c:v>-372.5817217744436</c:v>
                </c:pt>
                <c:pt idx="664">
                  <c:v>-372.9910474202951</c:v>
                </c:pt>
                <c:pt idx="665">
                  <c:v>-373.3932718538745</c:v>
                </c:pt>
                <c:pt idx="666">
                  <c:v>-373.7883874173966</c:v>
                </c:pt>
                <c:pt idx="667">
                  <c:v>-374.176386588439</c:v>
                </c:pt>
                <c:pt idx="668">
                  <c:v>-374.5572619800508</c:v>
                </c:pt>
                <c:pt idx="669">
                  <c:v>-374.9310063409116</c:v>
                </c:pt>
                <c:pt idx="670">
                  <c:v>-375.2976125554737</c:v>
                </c:pt>
                <c:pt idx="671">
                  <c:v>-375.6570736440817</c:v>
                </c:pt>
                <c:pt idx="672">
                  <c:v>-376.0093827631095</c:v>
                </c:pt>
                <c:pt idx="673">
                  <c:v>-376.3545332051017</c:v>
                </c:pt>
                <c:pt idx="674">
                  <c:v>-376.6925183988906</c:v>
                </c:pt>
                <c:pt idx="675">
                  <c:v>-377.0233319097255</c:v>
                </c:pt>
                <c:pt idx="676">
                  <c:v>-377.3469674393937</c:v>
                </c:pt>
                <c:pt idx="677">
                  <c:v>-377.6634188263403</c:v>
                </c:pt>
                <c:pt idx="678">
                  <c:v>-377.9726800457871</c:v>
                </c:pt>
                <c:pt idx="679">
                  <c:v>-378.2747452098458</c:v>
                </c:pt>
                <c:pt idx="680">
                  <c:v>-378.5696085676307</c:v>
                </c:pt>
                <c:pt idx="681">
                  <c:v>-378.8572645053703</c:v>
                </c:pt>
                <c:pt idx="682">
                  <c:v>-379.1377075465035</c:v>
                </c:pt>
                <c:pt idx="683">
                  <c:v>-379.4109323518066</c:v>
                </c:pt>
                <c:pt idx="684">
                  <c:v>-379.6769337194687</c:v>
                </c:pt>
                <c:pt idx="685">
                  <c:v>-379.9357065852054</c:v>
                </c:pt>
                <c:pt idx="686">
                  <c:v>-380.1872460223624</c:v>
                </c:pt>
                <c:pt idx="687">
                  <c:v>-380.4315472419748</c:v>
                </c:pt>
                <c:pt idx="688">
                  <c:v>-380.6686055929204</c:v>
                </c:pt>
                <c:pt idx="689">
                  <c:v>-380.8984165619335</c:v>
                </c:pt>
                <c:pt idx="690">
                  <c:v>-381.1209757737523</c:v>
                </c:pt>
                <c:pt idx="691">
                  <c:v>-381.3362789911632</c:v>
                </c:pt>
                <c:pt idx="692">
                  <c:v>-381.5443221151122</c:v>
                </c:pt>
                <c:pt idx="693">
                  <c:v>-381.74510118475</c:v>
                </c:pt>
                <c:pt idx="694">
                  <c:v>-381.9386123775316</c:v>
                </c:pt>
                <c:pt idx="695">
                  <c:v>-382.1248520092917</c:v>
                </c:pt>
                <c:pt idx="696">
                  <c:v>-382.3038165342882</c:v>
                </c:pt>
                <c:pt idx="697">
                  <c:v>-382.4755025452937</c:v>
                </c:pt>
                <c:pt idx="698">
                  <c:v>-382.639906773663</c:v>
                </c:pt>
                <c:pt idx="699">
                  <c:v>-382.797026089367</c:v>
                </c:pt>
                <c:pt idx="700">
                  <c:v>-382.9468575010831</c:v>
                </c:pt>
                <c:pt idx="701">
                  <c:v>-383.0893981562368</c:v>
                </c:pt>
                <c:pt idx="702">
                  <c:v>-383.2246453410617</c:v>
                </c:pt>
                <c:pt idx="703">
                  <c:v>-383.3525964806433</c:v>
                </c:pt>
                <c:pt idx="704">
                  <c:v>-383.4732491389768</c:v>
                </c:pt>
                <c:pt idx="705">
                  <c:v>-383.5866010190111</c:v>
                </c:pt>
                <c:pt idx="706">
                  <c:v>-383.6926499626865</c:v>
                </c:pt>
                <c:pt idx="707">
                  <c:v>-383.7913939509839</c:v>
                </c:pt>
                <c:pt idx="708">
                  <c:v>-383.8828311039703</c:v>
                </c:pt>
                <c:pt idx="709">
                  <c:v>-383.9669596807988</c:v>
                </c:pt>
                <c:pt idx="710">
                  <c:v>-384.0437780797914</c:v>
                </c:pt>
                <c:pt idx="711">
                  <c:v>-384.1132848384341</c:v>
                </c:pt>
                <c:pt idx="712">
                  <c:v>-384.1754786334201</c:v>
                </c:pt>
                <c:pt idx="713">
                  <c:v>-384.2303582806616</c:v>
                </c:pt>
                <c:pt idx="714">
                  <c:v>-384.2779227353423</c:v>
                </c:pt>
                <c:pt idx="715">
                  <c:v>-384.3181710918918</c:v>
                </c:pt>
                <c:pt idx="716">
                  <c:v>-384.3511025840463</c:v>
                </c:pt>
                <c:pt idx="717">
                  <c:v>-384.3767165848341</c:v>
                </c:pt>
                <c:pt idx="718">
                  <c:v>-384.3950126066032</c:v>
                </c:pt>
                <c:pt idx="719">
                  <c:v>-384.405990301023</c:v>
                </c:pt>
                <c:pt idx="720">
                  <c:v>-384.4096494590938</c:v>
                </c:pt>
                <c:pt idx="721">
                  <c:v>-384.4059900111517</c:v>
                </c:pt>
                <c:pt idx="722">
                  <c:v>-384.3950120268661</c:v>
                </c:pt>
                <c:pt idx="723">
                  <c:v>-384.3767157152415</c:v>
                </c:pt>
                <c:pt idx="724">
                  <c:v>-384.3511014246156</c:v>
                </c:pt>
                <c:pt idx="725">
                  <c:v>-384.3181696426439</c:v>
                </c:pt>
                <c:pt idx="726">
                  <c:v>-384.2779209963063</c:v>
                </c:pt>
                <c:pt idx="727">
                  <c:v>-384.2303562518694</c:v>
                </c:pt>
                <c:pt idx="728">
                  <c:v>-384.1754763149107</c:v>
                </c:pt>
                <c:pt idx="729">
                  <c:v>-384.113282230254</c:v>
                </c:pt>
                <c:pt idx="730">
                  <c:v>-384.0437751819881</c:v>
                </c:pt>
                <c:pt idx="731">
                  <c:v>-383.9669564934281</c:v>
                </c:pt>
                <c:pt idx="732">
                  <c:v>-383.882827627091</c:v>
                </c:pt>
                <c:pt idx="733">
                  <c:v>-383.7913901846687</c:v>
                </c:pt>
                <c:pt idx="734">
                  <c:v>-383.6926459069988</c:v>
                </c:pt>
                <c:pt idx="735">
                  <c:v>-383.5865966740301</c:v>
                </c:pt>
                <c:pt idx="736">
                  <c:v>-383.4732445047871</c:v>
                </c:pt>
                <c:pt idx="737">
                  <c:v>-383.352591557332</c:v>
                </c:pt>
                <c:pt idx="738">
                  <c:v>-383.2246401287246</c:v>
                </c:pt>
                <c:pt idx="739">
                  <c:v>-383.0893926549707</c:v>
                </c:pt>
                <c:pt idx="740">
                  <c:v>-382.9468517109925</c:v>
                </c:pt>
                <c:pt idx="741">
                  <c:v>-382.7970200105634</c:v>
                </c:pt>
                <c:pt idx="742">
                  <c:v>-382.639900406262</c:v>
                </c:pt>
                <c:pt idx="743">
                  <c:v>-382.4754958894195</c:v>
                </c:pt>
                <c:pt idx="744">
                  <c:v>-382.3038095900623</c:v>
                </c:pt>
                <c:pt idx="745">
                  <c:v>-382.1248447768491</c:v>
                </c:pt>
                <c:pt idx="746">
                  <c:v>-381.9386048570072</c:v>
                </c:pt>
                <c:pt idx="747">
                  <c:v>-381.7450933762876</c:v>
                </c:pt>
                <c:pt idx="748">
                  <c:v>-381.5443140188625</c:v>
                </c:pt>
                <c:pt idx="749">
                  <c:v>-381.3362706072806</c:v>
                </c:pt>
                <c:pt idx="750">
                  <c:v>-381.1209671023956</c:v>
                </c:pt>
                <c:pt idx="751">
                  <c:v>-380.8984076032697</c:v>
                </c:pt>
                <c:pt idx="752">
                  <c:v>-380.6685963471168</c:v>
                </c:pt>
                <c:pt idx="753">
                  <c:v>-380.4315377092102</c:v>
                </c:pt>
                <c:pt idx="754">
                  <c:v>-380.1872362028141</c:v>
                </c:pt>
                <c:pt idx="755">
                  <c:v>-379.9356964790672</c:v>
                </c:pt>
                <c:pt idx="756">
                  <c:v>-379.676923326927</c:v>
                </c:pt>
                <c:pt idx="757">
                  <c:v>-379.4109216730623</c:v>
                </c:pt>
                <c:pt idx="758">
                  <c:v>-379.1376965817593</c:v>
                </c:pt>
                <c:pt idx="759">
                  <c:v>-378.857253254832</c:v>
                </c:pt>
                <c:pt idx="760">
                  <c:v>-378.5695970315163</c:v>
                </c:pt>
                <c:pt idx="761">
                  <c:v>-378.2747333883732</c:v>
                </c:pt>
                <c:pt idx="762">
                  <c:v>-377.972667939182</c:v>
                </c:pt>
                <c:pt idx="763">
                  <c:v>-377.6634064348343</c:v>
                </c:pt>
                <c:pt idx="764">
                  <c:v>-377.34695476322</c:v>
                </c:pt>
                <c:pt idx="765">
                  <c:v>-377.0233189491236</c:v>
                </c:pt>
                <c:pt idx="766">
                  <c:v>-376.6925051541141</c:v>
                </c:pt>
                <c:pt idx="767">
                  <c:v>-376.354519676399</c:v>
                </c:pt>
                <c:pt idx="768">
                  <c:v>-376.0093689507382</c:v>
                </c:pt>
                <c:pt idx="769">
                  <c:v>-375.6570595483045</c:v>
                </c:pt>
                <c:pt idx="770">
                  <c:v>-375.297598176562</c:v>
                </c:pt>
                <c:pt idx="771">
                  <c:v>-374.930991679137</c:v>
                </c:pt>
                <c:pt idx="772">
                  <c:v>-374.557247035689</c:v>
                </c:pt>
                <c:pt idx="773">
                  <c:v>-374.1763713617776</c:v>
                </c:pt>
                <c:pt idx="774">
                  <c:v>-373.7883719087253</c:v>
                </c:pt>
                <c:pt idx="775">
                  <c:v>-373.3932560634886</c:v>
                </c:pt>
                <c:pt idx="776">
                  <c:v>-372.9910313484949</c:v>
                </c:pt>
                <c:pt idx="777">
                  <c:v>-372.5817054215339</c:v>
                </c:pt>
                <c:pt idx="778">
                  <c:v>-372.1652860755768</c:v>
                </c:pt>
                <c:pt idx="779">
                  <c:v>-371.7417812386456</c:v>
                </c:pt>
                <c:pt idx="780">
                  <c:v>-371.3111989736635</c:v>
                </c:pt>
                <c:pt idx="781">
                  <c:v>-370.8735474782965</c:v>
                </c:pt>
                <c:pt idx="782">
                  <c:v>-370.4288350848053</c:v>
                </c:pt>
                <c:pt idx="783">
                  <c:v>-369.9770702598645</c:v>
                </c:pt>
                <c:pt idx="784">
                  <c:v>-369.5182616044293</c:v>
                </c:pt>
                <c:pt idx="785">
                  <c:v>-369.0524178535546</c:v>
                </c:pt>
                <c:pt idx="786">
                  <c:v>-368.5795478762353</c:v>
                </c:pt>
                <c:pt idx="787">
                  <c:v>-368.0996606752347</c:v>
                </c:pt>
                <c:pt idx="788">
                  <c:v>-367.612765386914</c:v>
                </c:pt>
                <c:pt idx="789">
                  <c:v>-367.1188712810568</c:v>
                </c:pt>
                <c:pt idx="790">
                  <c:v>-366.617987760696</c:v>
                </c:pt>
                <c:pt idx="791">
                  <c:v>-366.1101243619333</c:v>
                </c:pt>
                <c:pt idx="792">
                  <c:v>-365.5952907537558</c:v>
                </c:pt>
                <c:pt idx="793">
                  <c:v>-365.0734967378537</c:v>
                </c:pt>
                <c:pt idx="794">
                  <c:v>-364.5447522484333</c:v>
                </c:pt>
                <c:pt idx="795">
                  <c:v>-364.0090673520285</c:v>
                </c:pt>
                <c:pt idx="796">
                  <c:v>-363.4664522473061</c:v>
                </c:pt>
                <c:pt idx="797">
                  <c:v>-362.9169172648778</c:v>
                </c:pt>
                <c:pt idx="798">
                  <c:v>-362.3604728671033</c:v>
                </c:pt>
                <c:pt idx="799">
                  <c:v>-361.797129647871</c:v>
                </c:pt>
                <c:pt idx="800">
                  <c:v>-361.2268983324362</c:v>
                </c:pt>
                <c:pt idx="801">
                  <c:v>-360.6497897771735</c:v>
                </c:pt>
                <c:pt idx="802">
                  <c:v>-360.0658149694011</c:v>
                </c:pt>
                <c:pt idx="803">
                  <c:v>-359.4749850271583</c:v>
                </c:pt>
                <c:pt idx="804">
                  <c:v>-358.8773111989962</c:v>
                </c:pt>
              </c:numCache>
            </c:numRef>
          </c:xVal>
          <c:yVal>
            <c:numRef>
              <c:f>Sheet6!$E$2:$E$806</c:f>
              <c:numCache>
                <c:formatCode>General</c:formatCode>
                <c:ptCount val="805"/>
                <c:pt idx="0">
                  <c:v>0.0</c:v>
                </c:pt>
                <c:pt idx="1">
                  <c:v>1.420854868490595</c:v>
                </c:pt>
                <c:pt idx="2">
                  <c:v>2.841677803638737</c:v>
                </c:pt>
                <c:pt idx="3">
                  <c:v>4.262436872709902</c:v>
                </c:pt>
                <c:pt idx="4">
                  <c:v>5.683100144185663</c:v>
                </c:pt>
                <c:pt idx="5">
                  <c:v>7.103635688371158</c:v>
                </c:pt>
                <c:pt idx="6">
                  <c:v>8.524011578003453</c:v>
                </c:pt>
                <c:pt idx="7">
                  <c:v>9.944195888859168</c:v>
                </c:pt>
                <c:pt idx="8">
                  <c:v>11.36415670036234</c:v>
                </c:pt>
                <c:pt idx="9">
                  <c:v>12.78386209619202</c:v>
                </c:pt>
                <c:pt idx="10">
                  <c:v>14.20328016489005</c:v>
                </c:pt>
                <c:pt idx="11">
                  <c:v>15.6223790004687</c:v>
                </c:pt>
                <c:pt idx="12">
                  <c:v>17.04112670301775</c:v>
                </c:pt>
                <c:pt idx="13">
                  <c:v>18.45949137931217</c:v>
                </c:pt>
                <c:pt idx="14">
                  <c:v>19.8774411434192</c:v>
                </c:pt>
                <c:pt idx="15">
                  <c:v>21.29494411730538</c:v>
                </c:pt>
                <c:pt idx="16">
                  <c:v>22.71196843144365</c:v>
                </c:pt>
                <c:pt idx="17">
                  <c:v>24.12848222541939</c:v>
                </c:pt>
                <c:pt idx="18">
                  <c:v>25.54445364853833</c:v>
                </c:pt>
                <c:pt idx="19">
                  <c:v>26.95985086043175</c:v>
                </c:pt>
                <c:pt idx="20">
                  <c:v>28.37464203166288</c:v>
                </c:pt>
                <c:pt idx="21">
                  <c:v>29.78879534433358</c:v>
                </c:pt>
                <c:pt idx="22">
                  <c:v>31.20227899268958</c:v>
                </c:pt>
                <c:pt idx="23">
                  <c:v>32.61506118372533</c:v>
                </c:pt>
                <c:pt idx="24">
                  <c:v>34.02711013779091</c:v>
                </c:pt>
                <c:pt idx="25">
                  <c:v>35.43839408919541</c:v>
                </c:pt>
                <c:pt idx="26">
                  <c:v>36.84888128681289</c:v>
                </c:pt>
                <c:pt idx="27">
                  <c:v>38.25853999468726</c:v>
                </c:pt>
                <c:pt idx="28">
                  <c:v>39.6673384926339</c:v>
                </c:pt>
                <c:pt idx="29">
                  <c:v>41.07524507684639</c:v>
                </c:pt>
                <c:pt idx="30">
                  <c:v>42.48222806049953</c:v>
                </c:pt>
                <c:pt idx="31">
                  <c:v>43.88825577435108</c:v>
                </c:pt>
                <c:pt idx="32">
                  <c:v>45.29329656734604</c:v>
                </c:pt>
                <c:pt idx="33">
                  <c:v>46.69731880722021</c:v>
                </c:pt>
                <c:pt idx="34">
                  <c:v>48.10029088109908</c:v>
                </c:pt>
                <c:pt idx="35">
                  <c:v>49.50218119610328</c:v>
                </c:pt>
                <c:pt idx="36">
                  <c:v>50.90295817994808</c:v>
                </c:pt>
                <c:pt idx="37">
                  <c:v>52.30259028154507</c:v>
                </c:pt>
                <c:pt idx="38">
                  <c:v>53.70104597160235</c:v>
                </c:pt>
                <c:pt idx="39">
                  <c:v>55.09829374322658</c:v>
                </c:pt>
                <c:pt idx="40">
                  <c:v>56.49430211251946</c:v>
                </c:pt>
                <c:pt idx="41">
                  <c:v>57.88903961918028</c:v>
                </c:pt>
                <c:pt idx="42">
                  <c:v>59.28247482710378</c:v>
                </c:pt>
                <c:pt idx="43">
                  <c:v>60.67457632497846</c:v>
                </c:pt>
                <c:pt idx="44">
                  <c:v>62.0653127268843</c:v>
                </c:pt>
                <c:pt idx="45">
                  <c:v>63.45465267289023</c:v>
                </c:pt>
                <c:pt idx="46">
                  <c:v>64.84256482965455</c:v>
                </c:pt>
                <c:pt idx="47">
                  <c:v>66.22901789101517</c:v>
                </c:pt>
                <c:pt idx="48">
                  <c:v>67.6139805785904</c:v>
                </c:pt>
                <c:pt idx="49">
                  <c:v>68.997421642375</c:v>
                </c:pt>
                <c:pt idx="50">
                  <c:v>70.37930986132875</c:v>
                </c:pt>
                <c:pt idx="51">
                  <c:v>71.75961404397996</c:v>
                </c:pt>
                <c:pt idx="52">
                  <c:v>73.13830302901226</c:v>
                </c:pt>
                <c:pt idx="53">
                  <c:v>74.515345685861</c:v>
                </c:pt>
                <c:pt idx="54">
                  <c:v>75.89071091530498</c:v>
                </c:pt>
                <c:pt idx="55">
                  <c:v>77.26436765005913</c:v>
                </c:pt>
                <c:pt idx="56">
                  <c:v>78.63628485536537</c:v>
                </c:pt>
                <c:pt idx="57">
                  <c:v>80.0064315295832</c:v>
                </c:pt>
                <c:pt idx="58">
                  <c:v>81.3747767047825</c:v>
                </c:pt>
                <c:pt idx="59">
                  <c:v>82.7412894473307</c:v>
                </c:pt>
                <c:pt idx="60">
                  <c:v>84.10593885847618</c:v>
                </c:pt>
                <c:pt idx="61">
                  <c:v>85.46869407495364</c:v>
                </c:pt>
                <c:pt idx="62">
                  <c:v>86.82952426955044</c:v>
                </c:pt>
                <c:pt idx="63">
                  <c:v>88.18839865170798</c:v>
                </c:pt>
                <c:pt idx="64">
                  <c:v>89.5452864681046</c:v>
                </c:pt>
                <c:pt idx="65">
                  <c:v>90.90015700323671</c:v>
                </c:pt>
                <c:pt idx="66">
                  <c:v>92.25297958000915</c:v>
                </c:pt>
                <c:pt idx="67">
                  <c:v>93.6037235603163</c:v>
                </c:pt>
                <c:pt idx="68">
                  <c:v>94.95235834562537</c:v>
                </c:pt>
                <c:pt idx="69">
                  <c:v>96.29885337756201</c:v>
                </c:pt>
                <c:pt idx="70">
                  <c:v>97.64317813848533</c:v>
                </c:pt>
                <c:pt idx="71">
                  <c:v>98.98530215207857</c:v>
                </c:pt>
                <c:pt idx="72">
                  <c:v>100.3251949839208</c:v>
                </c:pt>
                <c:pt idx="73">
                  <c:v>101.6628262420687</c:v>
                </c:pt>
                <c:pt idx="74">
                  <c:v>102.9981655776383</c:v>
                </c:pt>
                <c:pt idx="75">
                  <c:v>104.3311826853801</c:v>
                </c:pt>
                <c:pt idx="76">
                  <c:v>105.6618473042543</c:v>
                </c:pt>
                <c:pt idx="77">
                  <c:v>106.9901292180144</c:v>
                </c:pt>
                <c:pt idx="78">
                  <c:v>108.31599825577</c:v>
                </c:pt>
                <c:pt idx="79">
                  <c:v>109.6394242925741</c:v>
                </c:pt>
                <c:pt idx="80">
                  <c:v>110.9603772499884</c:v>
                </c:pt>
                <c:pt idx="81">
                  <c:v>112.2788270966582</c:v>
                </c:pt>
                <c:pt idx="82">
                  <c:v>113.5947438488872</c:v>
                </c:pt>
                <c:pt idx="83">
                  <c:v>114.9080975712016</c:v>
                </c:pt>
                <c:pt idx="84">
                  <c:v>116.2188583769259</c:v>
                </c:pt>
                <c:pt idx="85">
                  <c:v>117.5269964287514</c:v>
                </c:pt>
                <c:pt idx="86">
                  <c:v>118.8324819393009</c:v>
                </c:pt>
                <c:pt idx="87">
                  <c:v>120.1352851716977</c:v>
                </c:pt>
                <c:pt idx="88">
                  <c:v>121.4353764401333</c:v>
                </c:pt>
                <c:pt idx="89">
                  <c:v>122.7327261104289</c:v>
                </c:pt>
                <c:pt idx="90">
                  <c:v>124.0273046006057</c:v>
                </c:pt>
                <c:pt idx="91">
                  <c:v>125.3190823814391</c:v>
                </c:pt>
                <c:pt idx="92">
                  <c:v>126.6080299770294</c:v>
                </c:pt>
                <c:pt idx="93">
                  <c:v>127.8941179653592</c:v>
                </c:pt>
                <c:pt idx="94">
                  <c:v>129.1773169788518</c:v>
                </c:pt>
                <c:pt idx="95">
                  <c:v>130.4575977049354</c:v>
                </c:pt>
                <c:pt idx="96">
                  <c:v>131.734930886596</c:v>
                </c:pt>
                <c:pt idx="97">
                  <c:v>133.0092873229377</c:v>
                </c:pt>
                <c:pt idx="98">
                  <c:v>134.280637869737</c:v>
                </c:pt>
                <c:pt idx="99">
                  <c:v>135.5489534399981</c:v>
                </c:pt>
                <c:pt idx="100">
                  <c:v>136.814205004507</c:v>
                </c:pt>
                <c:pt idx="101">
                  <c:v>138.0763635923859</c:v>
                </c:pt>
                <c:pt idx="102">
                  <c:v>139.335400291639</c:v>
                </c:pt>
                <c:pt idx="103">
                  <c:v>140.5912862497087</c:v>
                </c:pt>
                <c:pt idx="104">
                  <c:v>141.8439926740236</c:v>
                </c:pt>
                <c:pt idx="105">
                  <c:v>143.0934908325453</c:v>
                </c:pt>
                <c:pt idx="106">
                  <c:v>144.3397520543154</c:v>
                </c:pt>
                <c:pt idx="107">
                  <c:v>145.5827477300062</c:v>
                </c:pt>
                <c:pt idx="108">
                  <c:v>146.822449312456</c:v>
                </c:pt>
                <c:pt idx="109">
                  <c:v>148.058828317217</c:v>
                </c:pt>
                <c:pt idx="110">
                  <c:v>149.2918563231033</c:v>
                </c:pt>
                <c:pt idx="111">
                  <c:v>150.5215049727281</c:v>
                </c:pt>
                <c:pt idx="112">
                  <c:v>151.747745973038</c:v>
                </c:pt>
                <c:pt idx="113">
                  <c:v>152.9705510958565</c:v>
                </c:pt>
                <c:pt idx="114">
                  <c:v>154.1898921784286</c:v>
                </c:pt>
                <c:pt idx="115">
                  <c:v>155.4057411239386</c:v>
                </c:pt>
                <c:pt idx="116">
                  <c:v>156.6180699020632</c:v>
                </c:pt>
                <c:pt idx="117">
                  <c:v>157.8268505494966</c:v>
                </c:pt>
                <c:pt idx="118">
                  <c:v>159.0320551704837</c:v>
                </c:pt>
                <c:pt idx="119">
                  <c:v>160.2336559373503</c:v>
                </c:pt>
                <c:pt idx="120">
                  <c:v>161.4316250910414</c:v>
                </c:pt>
                <c:pt idx="121">
                  <c:v>162.6259349416351</c:v>
                </c:pt>
                <c:pt idx="122">
                  <c:v>163.8165578688765</c:v>
                </c:pt>
                <c:pt idx="123">
                  <c:v>165.003466322711</c:v>
                </c:pt>
                <c:pt idx="124">
                  <c:v>166.186632823798</c:v>
                </c:pt>
                <c:pt idx="125">
                  <c:v>167.36602996404</c:v>
                </c:pt>
                <c:pt idx="126">
                  <c:v>168.5416304071</c:v>
                </c:pt>
                <c:pt idx="127">
                  <c:v>169.7134068889284</c:v>
                </c:pt>
                <c:pt idx="128">
                  <c:v>170.8813322182767</c:v>
                </c:pt>
                <c:pt idx="129">
                  <c:v>172.0453792772136</c:v>
                </c:pt>
                <c:pt idx="130">
                  <c:v>173.2055210216497</c:v>
                </c:pt>
                <c:pt idx="131">
                  <c:v>174.3617304818465</c:v>
                </c:pt>
                <c:pt idx="132">
                  <c:v>175.5139807629254</c:v>
                </c:pt>
                <c:pt idx="133">
                  <c:v>176.6622450453916</c:v>
                </c:pt>
                <c:pt idx="134">
                  <c:v>177.8064965856345</c:v>
                </c:pt>
                <c:pt idx="135">
                  <c:v>178.9467087164354</c:v>
                </c:pt>
                <c:pt idx="136">
                  <c:v>180.0828548474921</c:v>
                </c:pt>
                <c:pt idx="137">
                  <c:v>181.2149084659015</c:v>
                </c:pt>
                <c:pt idx="138">
                  <c:v>182.3428431366853</c:v>
                </c:pt>
                <c:pt idx="139">
                  <c:v>183.466632503276</c:v>
                </c:pt>
                <c:pt idx="140">
                  <c:v>184.5862502880322</c:v>
                </c:pt>
                <c:pt idx="141">
                  <c:v>185.7016702927307</c:v>
                </c:pt>
                <c:pt idx="142">
                  <c:v>186.812866399071</c:v>
                </c:pt>
                <c:pt idx="143">
                  <c:v>187.9198125691638</c:v>
                </c:pt>
                <c:pt idx="144">
                  <c:v>189.0224828460407</c:v>
                </c:pt>
                <c:pt idx="145">
                  <c:v>190.1208513541316</c:v>
                </c:pt>
                <c:pt idx="146">
                  <c:v>191.2148922997695</c:v>
                </c:pt>
                <c:pt idx="147">
                  <c:v>192.3045799716842</c:v>
                </c:pt>
                <c:pt idx="148">
                  <c:v>193.3898887414736</c:v>
                </c:pt>
                <c:pt idx="149">
                  <c:v>194.4707930641104</c:v>
                </c:pt>
                <c:pt idx="150">
                  <c:v>195.547267478425</c:v>
                </c:pt>
                <c:pt idx="151">
                  <c:v>196.6192866075771</c:v>
                </c:pt>
                <c:pt idx="152">
                  <c:v>197.6868251595573</c:v>
                </c:pt>
                <c:pt idx="153">
                  <c:v>198.7498579276568</c:v>
                </c:pt>
                <c:pt idx="154">
                  <c:v>199.8083597909514</c:v>
                </c:pt>
                <c:pt idx="155">
                  <c:v>200.862305714776</c:v>
                </c:pt>
                <c:pt idx="156">
                  <c:v>201.9116707512063</c:v>
                </c:pt>
                <c:pt idx="157">
                  <c:v>202.9564300395335</c:v>
                </c:pt>
                <c:pt idx="158">
                  <c:v>203.996558806729</c:v>
                </c:pt>
                <c:pt idx="159">
                  <c:v>205.0320323679314</c:v>
                </c:pt>
                <c:pt idx="160">
                  <c:v>206.0628261268989</c:v>
                </c:pt>
                <c:pt idx="161">
                  <c:v>207.0889155764948</c:v>
                </c:pt>
                <c:pt idx="162">
                  <c:v>208.1102762991372</c:v>
                </c:pt>
                <c:pt idx="163">
                  <c:v>209.1268839672821</c:v>
                </c:pt>
                <c:pt idx="164">
                  <c:v>210.1387143438676</c:v>
                </c:pt>
                <c:pt idx="165">
                  <c:v>211.1457432827895</c:v>
                </c:pt>
                <c:pt idx="166">
                  <c:v>212.1479467293545</c:v>
                </c:pt>
                <c:pt idx="167">
                  <c:v>213.1453007207404</c:v>
                </c:pt>
                <c:pt idx="168">
                  <c:v>214.1377813864534</c:v>
                </c:pt>
                <c:pt idx="169">
                  <c:v>215.125364948776</c:v>
                </c:pt>
                <c:pt idx="170">
                  <c:v>216.1080277232283</c:v>
                </c:pt>
                <c:pt idx="171">
                  <c:v>217.0857461190151</c:v>
                </c:pt>
                <c:pt idx="172">
                  <c:v>218.0584966394723</c:v>
                </c:pt>
                <c:pt idx="173">
                  <c:v>219.02625588252</c:v>
                </c:pt>
                <c:pt idx="174">
                  <c:v>219.9890005411019</c:v>
                </c:pt>
                <c:pt idx="175">
                  <c:v>220.9467074036378</c:v>
                </c:pt>
                <c:pt idx="176">
                  <c:v>221.8993533544534</c:v>
                </c:pt>
                <c:pt idx="177">
                  <c:v>222.8469153742304</c:v>
                </c:pt>
                <c:pt idx="178">
                  <c:v>223.7893705404402</c:v>
                </c:pt>
                <c:pt idx="179">
                  <c:v>224.7266960277817</c:v>
                </c:pt>
                <c:pt idx="180">
                  <c:v>225.658869108616</c:v>
                </c:pt>
                <c:pt idx="181">
                  <c:v>226.5858671533962</c:v>
                </c:pt>
                <c:pt idx="182">
                  <c:v>227.5076676311035</c:v>
                </c:pt>
                <c:pt idx="183">
                  <c:v>228.4242481096747</c:v>
                </c:pt>
                <c:pt idx="184">
                  <c:v>229.3355862564202</c:v>
                </c:pt>
                <c:pt idx="185">
                  <c:v>230.2416598384658</c:v>
                </c:pt>
                <c:pt idx="186">
                  <c:v>231.1424467231622</c:v>
                </c:pt>
                <c:pt idx="187">
                  <c:v>232.0379248785122</c:v>
                </c:pt>
                <c:pt idx="188">
                  <c:v>232.9280723735901</c:v>
                </c:pt>
                <c:pt idx="189">
                  <c:v>233.8128673789553</c:v>
                </c:pt>
                <c:pt idx="190">
                  <c:v>234.6922881670752</c:v>
                </c:pt>
                <c:pt idx="191">
                  <c:v>235.566313112731</c:v>
                </c:pt>
                <c:pt idx="192">
                  <c:v>236.4349206934338</c:v>
                </c:pt>
                <c:pt idx="193">
                  <c:v>237.2980894898358</c:v>
                </c:pt>
                <c:pt idx="194">
                  <c:v>238.1557981861332</c:v>
                </c:pt>
                <c:pt idx="195">
                  <c:v>239.0080255704755</c:v>
                </c:pt>
                <c:pt idx="196">
                  <c:v>239.8547505353678</c:v>
                </c:pt>
                <c:pt idx="197">
                  <c:v>240.695952078076</c:v>
                </c:pt>
                <c:pt idx="198">
                  <c:v>241.5316093010203</c:v>
                </c:pt>
                <c:pt idx="199">
                  <c:v>242.3617014121788</c:v>
                </c:pt>
                <c:pt idx="200">
                  <c:v>243.1862077254812</c:v>
                </c:pt>
                <c:pt idx="201">
                  <c:v>244.0051076612025</c:v>
                </c:pt>
                <c:pt idx="202">
                  <c:v>244.818380746355</c:v>
                </c:pt>
                <c:pt idx="203">
                  <c:v>245.6260066150786</c:v>
                </c:pt>
                <c:pt idx="204">
                  <c:v>246.4279650090272</c:v>
                </c:pt>
                <c:pt idx="205">
                  <c:v>247.2242357777559</c:v>
                </c:pt>
                <c:pt idx="206">
                  <c:v>248.014798879104</c:v>
                </c:pt>
                <c:pt idx="207">
                  <c:v>248.7996343795757</c:v>
                </c:pt>
                <c:pt idx="208">
                  <c:v>249.5787224547237</c:v>
                </c:pt>
                <c:pt idx="209">
                  <c:v>250.3520433895183</c:v>
                </c:pt>
                <c:pt idx="210">
                  <c:v>251.1195775787296</c:v>
                </c:pt>
                <c:pt idx="211">
                  <c:v>251.8813055273025</c:v>
                </c:pt>
                <c:pt idx="212">
                  <c:v>252.6372078507214</c:v>
                </c:pt>
                <c:pt idx="213">
                  <c:v>253.3872652753796</c:v>
                </c:pt>
                <c:pt idx="214">
                  <c:v>254.1314586389548</c:v>
                </c:pt>
                <c:pt idx="215">
                  <c:v>254.869768890764</c:v>
                </c:pt>
                <c:pt idx="216">
                  <c:v>255.602177092131</c:v>
                </c:pt>
                <c:pt idx="217">
                  <c:v>256.328664416747</c:v>
                </c:pt>
                <c:pt idx="218">
                  <c:v>257.049212151025</c:v>
                </c:pt>
                <c:pt idx="219">
                  <c:v>257.7638016944663</c:v>
                </c:pt>
                <c:pt idx="220">
                  <c:v>258.4724145599956</c:v>
                </c:pt>
                <c:pt idx="221">
                  <c:v>259.1750323743391</c:v>
                </c:pt>
                <c:pt idx="222">
                  <c:v>259.8716368783502</c:v>
                </c:pt>
                <c:pt idx="223">
                  <c:v>260.5622099273708</c:v>
                </c:pt>
                <c:pt idx="224">
                  <c:v>261.2467334915702</c:v>
                </c:pt>
                <c:pt idx="225">
                  <c:v>261.9251896563001</c:v>
                </c:pt>
                <c:pt idx="226">
                  <c:v>262.5975606224133</c:v>
                </c:pt>
                <c:pt idx="227">
                  <c:v>263.2638287066238</c:v>
                </c:pt>
                <c:pt idx="228">
                  <c:v>263.9239763418365</c:v>
                </c:pt>
                <c:pt idx="229">
                  <c:v>264.5779860774786</c:v>
                </c:pt>
                <c:pt idx="230">
                  <c:v>265.2258405798341</c:v>
                </c:pt>
                <c:pt idx="231">
                  <c:v>265.867522632372</c:v>
                </c:pt>
                <c:pt idx="232">
                  <c:v>266.5030151360803</c:v>
                </c:pt>
                <c:pt idx="233">
                  <c:v>267.1323011097846</c:v>
                </c:pt>
                <c:pt idx="234">
                  <c:v>267.7553636904734</c:v>
                </c:pt>
                <c:pt idx="235">
                  <c:v>268.3721861336224</c:v>
                </c:pt>
                <c:pt idx="236">
                  <c:v>268.9827518135026</c:v>
                </c:pt>
                <c:pt idx="237">
                  <c:v>269.5870442235168</c:v>
                </c:pt>
                <c:pt idx="238">
                  <c:v>270.1850469764919</c:v>
                </c:pt>
                <c:pt idx="239">
                  <c:v>270.7767438050063</c:v>
                </c:pt>
                <c:pt idx="240">
                  <c:v>271.3621185616892</c:v>
                </c:pt>
                <c:pt idx="241">
                  <c:v>271.9411552195436</c:v>
                </c:pt>
                <c:pt idx="242">
                  <c:v>272.5138378722239</c:v>
                </c:pt>
                <c:pt idx="243">
                  <c:v>273.0801507343725</c:v>
                </c:pt>
                <c:pt idx="244">
                  <c:v>273.640078141891</c:v>
                </c:pt>
                <c:pt idx="245">
                  <c:v>274.1936045522569</c:v>
                </c:pt>
                <c:pt idx="246">
                  <c:v>274.7407145448128</c:v>
                </c:pt>
                <c:pt idx="247">
                  <c:v>275.2813928210596</c:v>
                </c:pt>
                <c:pt idx="248">
                  <c:v>275.8156242049503</c:v>
                </c:pt>
                <c:pt idx="249">
                  <c:v>276.3433936431755</c:v>
                </c:pt>
                <c:pt idx="250">
                  <c:v>276.8646862054553</c:v>
                </c:pt>
                <c:pt idx="251">
                  <c:v>277.3794870848138</c:v>
                </c:pt>
                <c:pt idx="252">
                  <c:v>277.8877815978711</c:v>
                </c:pt>
                <c:pt idx="253">
                  <c:v>278.389555185124</c:v>
                </c:pt>
                <c:pt idx="254">
                  <c:v>278.8847934112113</c:v>
                </c:pt>
                <c:pt idx="255">
                  <c:v>279.3734819651983</c:v>
                </c:pt>
                <c:pt idx="256">
                  <c:v>279.8556066608487</c:v>
                </c:pt>
                <c:pt idx="257">
                  <c:v>280.3311534368816</c:v>
                </c:pt>
                <c:pt idx="258">
                  <c:v>280.8001083572701</c:v>
                </c:pt>
                <c:pt idx="259">
                  <c:v>281.2624576114738</c:v>
                </c:pt>
                <c:pt idx="260">
                  <c:v>281.7181875147113</c:v>
                </c:pt>
                <c:pt idx="261">
                  <c:v>282.1672845082317</c:v>
                </c:pt>
                <c:pt idx="262">
                  <c:v>282.6097351595627</c:v>
                </c:pt>
                <c:pt idx="263">
                  <c:v>283.045526162769</c:v>
                </c:pt>
                <c:pt idx="264">
                  <c:v>283.474644338707</c:v>
                </c:pt>
                <c:pt idx="265">
                  <c:v>283.8970766352672</c:v>
                </c:pt>
                <c:pt idx="266">
                  <c:v>284.3128101276398</c:v>
                </c:pt>
                <c:pt idx="267">
                  <c:v>284.7218320185435</c:v>
                </c:pt>
                <c:pt idx="268">
                  <c:v>285.1241296384792</c:v>
                </c:pt>
                <c:pt idx="269">
                  <c:v>285.519690445967</c:v>
                </c:pt>
                <c:pt idx="270">
                  <c:v>285.9085020277855</c:v>
                </c:pt>
                <c:pt idx="271">
                  <c:v>286.2905520992113</c:v>
                </c:pt>
                <c:pt idx="272">
                  <c:v>286.665828504249</c:v>
                </c:pt>
                <c:pt idx="273">
                  <c:v>287.0343192158618</c:v>
                </c:pt>
                <c:pt idx="274">
                  <c:v>287.3960123362065</c:v>
                </c:pt>
                <c:pt idx="275">
                  <c:v>287.7508960968578</c:v>
                </c:pt>
                <c:pt idx="276">
                  <c:v>288.0989588590201</c:v>
                </c:pt>
                <c:pt idx="277">
                  <c:v>288.4401891137744</c:v>
                </c:pt>
                <c:pt idx="278">
                  <c:v>288.7745754822697</c:v>
                </c:pt>
                <c:pt idx="279">
                  <c:v>289.1021067159687</c:v>
                </c:pt>
                <c:pt idx="280">
                  <c:v>289.4227716968267</c:v>
                </c:pt>
                <c:pt idx="281">
                  <c:v>289.7365594375312</c:v>
                </c:pt>
                <c:pt idx="282">
                  <c:v>290.0434590817142</c:v>
                </c:pt>
                <c:pt idx="283">
                  <c:v>290.3434599041256</c:v>
                </c:pt>
                <c:pt idx="284">
                  <c:v>290.6365513108718</c:v>
                </c:pt>
                <c:pt idx="285">
                  <c:v>290.9227228396057</c:v>
                </c:pt>
                <c:pt idx="286">
                  <c:v>291.2019641597174</c:v>
                </c:pt>
                <c:pt idx="287">
                  <c:v>291.4742650725437</c:v>
                </c:pt>
                <c:pt idx="288">
                  <c:v>291.7396155115545</c:v>
                </c:pt>
                <c:pt idx="289">
                  <c:v>291.9980055425452</c:v>
                </c:pt>
                <c:pt idx="290">
                  <c:v>292.2494253638394</c:v>
                </c:pt>
                <c:pt idx="291">
                  <c:v>292.4938653064388</c:v>
                </c:pt>
                <c:pt idx="292">
                  <c:v>292.7313158342536</c:v>
                </c:pt>
                <c:pt idx="293">
                  <c:v>292.9617675442585</c:v>
                </c:pt>
                <c:pt idx="294">
                  <c:v>293.1852111666699</c:v>
                </c:pt>
                <c:pt idx="295">
                  <c:v>293.4016375651282</c:v>
                </c:pt>
                <c:pt idx="296">
                  <c:v>293.6110377368768</c:v>
                </c:pt>
                <c:pt idx="297">
                  <c:v>293.8134028129265</c:v>
                </c:pt>
                <c:pt idx="298">
                  <c:v>294.0087240582205</c:v>
                </c:pt>
                <c:pt idx="299">
                  <c:v>294.196992871819</c:v>
                </c:pt>
                <c:pt idx="300">
                  <c:v>294.3782007870363</c:v>
                </c:pt>
                <c:pt idx="301">
                  <c:v>294.5523394716221</c:v>
                </c:pt>
                <c:pt idx="302">
                  <c:v>294.7194007279211</c:v>
                </c:pt>
                <c:pt idx="303">
                  <c:v>294.879376493008</c:v>
                </c:pt>
                <c:pt idx="304">
                  <c:v>295.0322588388651</c:v>
                </c:pt>
                <c:pt idx="305">
                  <c:v>295.1780399725177</c:v>
                </c:pt>
                <c:pt idx="306">
                  <c:v>295.3167122361965</c:v>
                </c:pt>
                <c:pt idx="307">
                  <c:v>295.448268107467</c:v>
                </c:pt>
                <c:pt idx="308">
                  <c:v>295.5727001993793</c:v>
                </c:pt>
                <c:pt idx="309">
                  <c:v>295.6900012606134</c:v>
                </c:pt>
                <c:pt idx="310">
                  <c:v>295.8001641756167</c:v>
                </c:pt>
                <c:pt idx="311">
                  <c:v>295.9031819647317</c:v>
                </c:pt>
                <c:pt idx="312">
                  <c:v>295.9990477843365</c:v>
                </c:pt>
                <c:pt idx="313">
                  <c:v>296.0877549269695</c:v>
                </c:pt>
                <c:pt idx="314">
                  <c:v>296.1692968214692</c:v>
                </c:pt>
                <c:pt idx="315">
                  <c:v>296.2436670330723</c:v>
                </c:pt>
                <c:pt idx="316">
                  <c:v>296.3108592635715</c:v>
                </c:pt>
                <c:pt idx="317">
                  <c:v>296.3708673514101</c:v>
                </c:pt>
                <c:pt idx="318">
                  <c:v>296.4236852718076</c:v>
                </c:pt>
                <c:pt idx="319">
                  <c:v>296.469307136875</c:v>
                </c:pt>
                <c:pt idx="320">
                  <c:v>296.5077271957268</c:v>
                </c:pt>
                <c:pt idx="321">
                  <c:v>296.5389398345815</c:v>
                </c:pt>
                <c:pt idx="322">
                  <c:v>296.5629395768913</c:v>
                </c:pt>
                <c:pt idx="323">
                  <c:v>296.5797210834193</c:v>
                </c:pt>
                <c:pt idx="324">
                  <c:v>296.5892791523574</c:v>
                </c:pt>
                <c:pt idx="325">
                  <c:v>296.591608719422</c:v>
                </c:pt>
                <c:pt idx="326">
                  <c:v>296.5867048579485</c:v>
                </c:pt>
                <c:pt idx="327">
                  <c:v>296.5745627789883</c:v>
                </c:pt>
                <c:pt idx="328">
                  <c:v>296.5551778313953</c:v>
                </c:pt>
                <c:pt idx="329">
                  <c:v>296.5285455019189</c:v>
                </c:pt>
                <c:pt idx="330">
                  <c:v>296.4946614152888</c:v>
                </c:pt>
                <c:pt idx="331">
                  <c:v>296.4535213342959</c:v>
                </c:pt>
                <c:pt idx="332">
                  <c:v>296.4051211598756</c:v>
                </c:pt>
                <c:pt idx="333">
                  <c:v>296.349456931186</c:v>
                </c:pt>
                <c:pt idx="334">
                  <c:v>296.2865248256782</c:v>
                </c:pt>
                <c:pt idx="335">
                  <c:v>296.2163211591819</c:v>
                </c:pt>
                <c:pt idx="336">
                  <c:v>296.1388423859622</c:v>
                </c:pt>
                <c:pt idx="337">
                  <c:v>296.054085098782</c:v>
                </c:pt>
                <c:pt idx="338">
                  <c:v>295.9620460289921</c:v>
                </c:pt>
                <c:pt idx="339">
                  <c:v>295.8627220465709</c:v>
                </c:pt>
                <c:pt idx="340">
                  <c:v>295.7561101601884</c:v>
                </c:pt>
                <c:pt idx="341">
                  <c:v>295.6422075172767</c:v>
                </c:pt>
                <c:pt idx="342">
                  <c:v>295.521011404058</c:v>
                </c:pt>
                <c:pt idx="343">
                  <c:v>295.3925192456192</c:v>
                </c:pt>
                <c:pt idx="344">
                  <c:v>295.2567286059617</c:v>
                </c:pt>
                <c:pt idx="345">
                  <c:v>295.1136371880229</c:v>
                </c:pt>
                <c:pt idx="346">
                  <c:v>294.96324283375</c:v>
                </c:pt>
                <c:pt idx="347">
                  <c:v>294.805543524117</c:v>
                </c:pt>
                <c:pt idx="348">
                  <c:v>294.640537379183</c:v>
                </c:pt>
                <c:pt idx="349">
                  <c:v>294.4682226581135</c:v>
                </c:pt>
                <c:pt idx="350">
                  <c:v>294.2885977592218</c:v>
                </c:pt>
                <c:pt idx="351">
                  <c:v>294.101661219999</c:v>
                </c:pt>
                <c:pt idx="352">
                  <c:v>293.9074117171256</c:v>
                </c:pt>
                <c:pt idx="353">
                  <c:v>293.7058480665263</c:v>
                </c:pt>
                <c:pt idx="354">
                  <c:v>293.4969692233683</c:v>
                </c:pt>
                <c:pt idx="355">
                  <c:v>293.2807742820897</c:v>
                </c:pt>
                <c:pt idx="356">
                  <c:v>293.057262476425</c:v>
                </c:pt>
                <c:pt idx="357">
                  <c:v>292.8264331793981</c:v>
                </c:pt>
                <c:pt idx="358">
                  <c:v>292.588285903357</c:v>
                </c:pt>
                <c:pt idx="359">
                  <c:v>292.3428202999706</c:v>
                </c:pt>
                <c:pt idx="360">
                  <c:v>292.0900361602318</c:v>
                </c:pt>
                <c:pt idx="361">
                  <c:v>291.8299334144825</c:v>
                </c:pt>
                <c:pt idx="362">
                  <c:v>291.562512132389</c:v>
                </c:pt>
                <c:pt idx="363">
                  <c:v>291.2877725229542</c:v>
                </c:pt>
                <c:pt idx="364">
                  <c:v>291.0057149345125</c:v>
                </c:pt>
                <c:pt idx="365">
                  <c:v>290.7163398547215</c:v>
                </c:pt>
                <c:pt idx="366">
                  <c:v>290.4196479105553</c:v>
                </c:pt>
                <c:pt idx="367">
                  <c:v>290.1156398682838</c:v>
                </c:pt>
                <c:pt idx="368">
                  <c:v>289.8043166334784</c:v>
                </c:pt>
                <c:pt idx="369">
                  <c:v>289.4856792509639</c:v>
                </c:pt>
                <c:pt idx="370">
                  <c:v>289.1597289048323</c:v>
                </c:pt>
                <c:pt idx="371">
                  <c:v>288.8264669183869</c:v>
                </c:pt>
                <c:pt idx="372">
                  <c:v>288.4858947541525</c:v>
                </c:pt>
                <c:pt idx="373">
                  <c:v>288.1380140138165</c:v>
                </c:pt>
                <c:pt idx="374">
                  <c:v>287.7828264382138</c:v>
                </c:pt>
                <c:pt idx="375">
                  <c:v>287.4203339072891</c:v>
                </c:pt>
                <c:pt idx="376">
                  <c:v>287.0505384400757</c:v>
                </c:pt>
                <c:pt idx="377">
                  <c:v>286.6734421946308</c:v>
                </c:pt>
                <c:pt idx="378">
                  <c:v>286.2890474680016</c:v>
                </c:pt>
                <c:pt idx="379">
                  <c:v>285.8973566962072</c:v>
                </c:pt>
                <c:pt idx="380">
                  <c:v>285.498372454158</c:v>
                </c:pt>
                <c:pt idx="381">
                  <c:v>285.0920974556332</c:v>
                </c:pt>
                <c:pt idx="382">
                  <c:v>284.6785345532081</c:v>
                </c:pt>
                <c:pt idx="383">
                  <c:v>284.2576867382105</c:v>
                </c:pt>
                <c:pt idx="384">
                  <c:v>283.8295571406651</c:v>
                </c:pt>
                <c:pt idx="385">
                  <c:v>283.3941490292308</c:v>
                </c:pt>
                <c:pt idx="386">
                  <c:v>282.9514658111384</c:v>
                </c:pt>
                <c:pt idx="387">
                  <c:v>282.5015110321262</c:v>
                </c:pt>
                <c:pt idx="388">
                  <c:v>282.0442883763741</c:v>
                </c:pt>
                <c:pt idx="389">
                  <c:v>281.5798016664278</c:v>
                </c:pt>
                <c:pt idx="390">
                  <c:v>281.108054863134</c:v>
                </c:pt>
                <c:pt idx="391">
                  <c:v>280.6290520655607</c:v>
                </c:pt>
                <c:pt idx="392">
                  <c:v>280.142797510919</c:v>
                </c:pt>
                <c:pt idx="393">
                  <c:v>279.6492955744823</c:v>
                </c:pt>
                <c:pt idx="394">
                  <c:v>279.1485507695018</c:v>
                </c:pt>
                <c:pt idx="395">
                  <c:v>278.6405677471286</c:v>
                </c:pt>
                <c:pt idx="396">
                  <c:v>278.125351296314</c:v>
                </c:pt>
                <c:pt idx="397">
                  <c:v>277.6029063437248</c:v>
                </c:pt>
                <c:pt idx="398">
                  <c:v>277.0732379536465</c:v>
                </c:pt>
                <c:pt idx="399">
                  <c:v>276.5363513278916</c:v>
                </c:pt>
                <c:pt idx="400">
                  <c:v>275.9922518056965</c:v>
                </c:pt>
                <c:pt idx="401">
                  <c:v>275.44094486362</c:v>
                </c:pt>
                <c:pt idx="402">
                  <c:v>274.8824361154373</c:v>
                </c:pt>
                <c:pt idx="403">
                  <c:v>274.3167313120388</c:v>
                </c:pt>
                <c:pt idx="404">
                  <c:v>273.7438363413182</c:v>
                </c:pt>
                <c:pt idx="405">
                  <c:v>273.163757228057</c:v>
                </c:pt>
                <c:pt idx="406">
                  <c:v>272.576500133814</c:v>
                </c:pt>
                <c:pt idx="407">
                  <c:v>271.9820713568052</c:v>
                </c:pt>
                <c:pt idx="408">
                  <c:v>271.3804773317873</c:v>
                </c:pt>
                <c:pt idx="409">
                  <c:v>270.7717246299307</c:v>
                </c:pt>
                <c:pt idx="410">
                  <c:v>270.1558199586952</c:v>
                </c:pt>
                <c:pt idx="411">
                  <c:v>269.5327701617137</c:v>
                </c:pt>
                <c:pt idx="412">
                  <c:v>268.902582218637</c:v>
                </c:pt>
                <c:pt idx="413">
                  <c:v>268.2652632450261</c:v>
                </c:pt>
                <c:pt idx="414">
                  <c:v>267.6208204922037</c:v>
                </c:pt>
                <c:pt idx="415">
                  <c:v>266.9692613471192</c:v>
                </c:pt>
                <c:pt idx="416">
                  <c:v>266.3105933322076</c:v>
                </c:pt>
                <c:pt idx="417">
                  <c:v>265.6448241052503</c:v>
                </c:pt>
                <c:pt idx="418">
                  <c:v>264.9719614592116</c:v>
                </c:pt>
                <c:pt idx="419">
                  <c:v>264.2920133221268</c:v>
                </c:pt>
                <c:pt idx="420">
                  <c:v>263.6049877569114</c:v>
                </c:pt>
                <c:pt idx="421">
                  <c:v>262.9108929612286</c:v>
                </c:pt>
                <c:pt idx="422">
                  <c:v>262.2097372673338</c:v>
                </c:pt>
                <c:pt idx="423">
                  <c:v>261.5015291419085</c:v>
                </c:pt>
                <c:pt idx="424">
                  <c:v>260.7862771859029</c:v>
                </c:pt>
                <c:pt idx="425">
                  <c:v>260.0639901343723</c:v>
                </c:pt>
                <c:pt idx="426">
                  <c:v>259.3346768563057</c:v>
                </c:pt>
                <c:pt idx="427">
                  <c:v>258.598346354469</c:v>
                </c:pt>
                <c:pt idx="428">
                  <c:v>257.8550077652203</c:v>
                </c:pt>
                <c:pt idx="429">
                  <c:v>257.1046703583443</c:v>
                </c:pt>
                <c:pt idx="430">
                  <c:v>256.3473435368707</c:v>
                </c:pt>
                <c:pt idx="431">
                  <c:v>255.5830368369003</c:v>
                </c:pt>
                <c:pt idx="432">
                  <c:v>254.8117599274172</c:v>
                </c:pt>
                <c:pt idx="433">
                  <c:v>254.0335226101117</c:v>
                </c:pt>
                <c:pt idx="434">
                  <c:v>253.248334819191</c:v>
                </c:pt>
                <c:pt idx="435">
                  <c:v>252.4562066211842</c:v>
                </c:pt>
                <c:pt idx="436">
                  <c:v>251.65714821476</c:v>
                </c:pt>
                <c:pt idx="437">
                  <c:v>250.8511699305276</c:v>
                </c:pt>
                <c:pt idx="438">
                  <c:v>250.0382822308383</c:v>
                </c:pt>
                <c:pt idx="439">
                  <c:v>249.2184957095919</c:v>
                </c:pt>
                <c:pt idx="440">
                  <c:v>248.3918210920323</c:v>
                </c:pt>
                <c:pt idx="441">
                  <c:v>247.5582692345382</c:v>
                </c:pt>
                <c:pt idx="442">
                  <c:v>246.7178511244242</c:v>
                </c:pt>
                <c:pt idx="443">
                  <c:v>245.870577879731</c:v>
                </c:pt>
                <c:pt idx="444">
                  <c:v>245.0164607490054</c:v>
                </c:pt>
                <c:pt idx="445">
                  <c:v>244.1555111110961</c:v>
                </c:pt>
                <c:pt idx="446">
                  <c:v>243.2877404749314</c:v>
                </c:pt>
                <c:pt idx="447">
                  <c:v>242.4131604793009</c:v>
                </c:pt>
                <c:pt idx="448">
                  <c:v>241.5317828926387</c:v>
                </c:pt>
                <c:pt idx="449">
                  <c:v>240.6436196127882</c:v>
                </c:pt>
                <c:pt idx="450">
                  <c:v>239.7486826667893</c:v>
                </c:pt>
                <c:pt idx="451">
                  <c:v>238.84698421064</c:v>
                </c:pt>
                <c:pt idx="452">
                  <c:v>237.9385365290654</c:v>
                </c:pt>
                <c:pt idx="453">
                  <c:v>237.0233520352901</c:v>
                </c:pt>
                <c:pt idx="454">
                  <c:v>236.101443270796</c:v>
                </c:pt>
                <c:pt idx="455">
                  <c:v>235.1728229050855</c:v>
                </c:pt>
                <c:pt idx="456">
                  <c:v>234.23750373544</c:v>
                </c:pt>
                <c:pt idx="457">
                  <c:v>233.2954986866781</c:v>
                </c:pt>
                <c:pt idx="458">
                  <c:v>232.3468208109063</c:v>
                </c:pt>
                <c:pt idx="459">
                  <c:v>231.3914832872713</c:v>
                </c:pt>
                <c:pt idx="460">
                  <c:v>230.429499421711</c:v>
                </c:pt>
                <c:pt idx="461">
                  <c:v>229.4608826467016</c:v>
                </c:pt>
                <c:pt idx="462">
                  <c:v>228.4856465209986</c:v>
                </c:pt>
                <c:pt idx="463">
                  <c:v>227.5038047293779</c:v>
                </c:pt>
                <c:pt idx="464">
                  <c:v>226.5153710823874</c:v>
                </c:pt>
                <c:pt idx="465">
                  <c:v>225.520359516061</c:v>
                </c:pt>
                <c:pt idx="466">
                  <c:v>224.5187840916751</c:v>
                </c:pt>
                <c:pt idx="467">
                  <c:v>223.5106589954717</c:v>
                </c:pt>
                <c:pt idx="468">
                  <c:v>222.495998538388</c:v>
                </c:pt>
                <c:pt idx="469">
                  <c:v>221.4748171557848</c:v>
                </c:pt>
                <c:pt idx="470">
                  <c:v>220.4471294071713</c:v>
                </c:pt>
                <c:pt idx="471">
                  <c:v>219.4129499759315</c:v>
                </c:pt>
                <c:pt idx="472">
                  <c:v>218.372293669037</c:v>
                </c:pt>
                <c:pt idx="473">
                  <c:v>217.3251754167752</c:v>
                </c:pt>
                <c:pt idx="474">
                  <c:v>216.2716102724559</c:v>
                </c:pt>
                <c:pt idx="475">
                  <c:v>215.21161341213</c:v>
                </c:pt>
                <c:pt idx="476">
                  <c:v>214.1452001342969</c:v>
                </c:pt>
                <c:pt idx="477">
                  <c:v>213.0723858596205</c:v>
                </c:pt>
                <c:pt idx="478">
                  <c:v>211.9931861306223</c:v>
                </c:pt>
                <c:pt idx="479">
                  <c:v>210.9076166114012</c:v>
                </c:pt>
                <c:pt idx="480">
                  <c:v>209.815693087324</c:v>
                </c:pt>
                <c:pt idx="481">
                  <c:v>208.7174314647294</c:v>
                </c:pt>
                <c:pt idx="482">
                  <c:v>207.6128477706251</c:v>
                </c:pt>
                <c:pt idx="483">
                  <c:v>206.5019581523793</c:v>
                </c:pt>
                <c:pt idx="484">
                  <c:v>205.3847788774207</c:v>
                </c:pt>
                <c:pt idx="485">
                  <c:v>204.2613263329177</c:v>
                </c:pt>
                <c:pt idx="486">
                  <c:v>203.1316170254771</c:v>
                </c:pt>
                <c:pt idx="487">
                  <c:v>201.9956675808263</c:v>
                </c:pt>
                <c:pt idx="488">
                  <c:v>200.853494743493</c:v>
                </c:pt>
                <c:pt idx="489">
                  <c:v>199.7051153764903</c:v>
                </c:pt>
                <c:pt idx="490">
                  <c:v>198.5505464609958</c:v>
                </c:pt>
                <c:pt idx="491">
                  <c:v>197.3898050960234</c:v>
                </c:pt>
                <c:pt idx="492">
                  <c:v>196.2229084981072</c:v>
                </c:pt>
                <c:pt idx="493">
                  <c:v>195.0498740009637</c:v>
                </c:pt>
                <c:pt idx="494">
                  <c:v>193.8707190551695</c:v>
                </c:pt>
                <c:pt idx="495">
                  <c:v>192.6854612278219</c:v>
                </c:pt>
                <c:pt idx="496">
                  <c:v>191.4941182022112</c:v>
                </c:pt>
                <c:pt idx="497">
                  <c:v>190.29670777748</c:v>
                </c:pt>
                <c:pt idx="498">
                  <c:v>189.0932478682863</c:v>
                </c:pt>
                <c:pt idx="499">
                  <c:v>187.8837565044587</c:v>
                </c:pt>
                <c:pt idx="500">
                  <c:v>186.6682518306606</c:v>
                </c:pt>
                <c:pt idx="501">
                  <c:v>185.4467521060361</c:v>
                </c:pt>
                <c:pt idx="502">
                  <c:v>184.2192757038682</c:v>
                </c:pt>
                <c:pt idx="503">
                  <c:v>182.9858411112324</c:v>
                </c:pt>
                <c:pt idx="504">
                  <c:v>181.7464669286258</c:v>
                </c:pt>
                <c:pt idx="505">
                  <c:v>180.50117186964</c:v>
                </c:pt>
                <c:pt idx="506">
                  <c:v>179.2499747605843</c:v>
                </c:pt>
                <c:pt idx="507">
                  <c:v>177.9928945401421</c:v>
                </c:pt>
                <c:pt idx="508">
                  <c:v>176.7299502589925</c:v>
                </c:pt>
                <c:pt idx="509">
                  <c:v>175.461161079465</c:v>
                </c:pt>
                <c:pt idx="510">
                  <c:v>174.1865462751652</c:v>
                </c:pt>
                <c:pt idx="511">
                  <c:v>172.906125230611</c:v>
                </c:pt>
                <c:pt idx="512">
                  <c:v>171.6199174408613</c:v>
                </c:pt>
                <c:pt idx="513">
                  <c:v>170.3279425111498</c:v>
                </c:pt>
                <c:pt idx="514">
                  <c:v>169.0302201565035</c:v>
                </c:pt>
                <c:pt idx="515">
                  <c:v>167.7267702013743</c:v>
                </c:pt>
                <c:pt idx="516">
                  <c:v>166.4176125792615</c:v>
                </c:pt>
                <c:pt idx="517">
                  <c:v>165.1027673323268</c:v>
                </c:pt>
                <c:pt idx="518">
                  <c:v>163.782254611017</c:v>
                </c:pt>
                <c:pt idx="519">
                  <c:v>162.4560946736804</c:v>
                </c:pt>
                <c:pt idx="520">
                  <c:v>161.1243078861802</c:v>
                </c:pt>
                <c:pt idx="521">
                  <c:v>159.7869147215032</c:v>
                </c:pt>
                <c:pt idx="522">
                  <c:v>158.4439357593801</c:v>
                </c:pt>
                <c:pt idx="523">
                  <c:v>157.0953916858828</c:v>
                </c:pt>
                <c:pt idx="524">
                  <c:v>155.7413032930342</c:v>
                </c:pt>
                <c:pt idx="525">
                  <c:v>154.381691478416</c:v>
                </c:pt>
                <c:pt idx="526">
                  <c:v>153.0165772447624</c:v>
                </c:pt>
                <c:pt idx="527">
                  <c:v>151.6459816995744</c:v>
                </c:pt>
                <c:pt idx="528">
                  <c:v>150.269926054705</c:v>
                </c:pt>
                <c:pt idx="529">
                  <c:v>148.8884316259563</c:v>
                </c:pt>
                <c:pt idx="530">
                  <c:v>147.5015198326801</c:v>
                </c:pt>
                <c:pt idx="531">
                  <c:v>146.1092121973655</c:v>
                </c:pt>
                <c:pt idx="532">
                  <c:v>144.7115303452366</c:v>
                </c:pt>
                <c:pt idx="533">
                  <c:v>143.3084960038274</c:v>
                </c:pt>
                <c:pt idx="534">
                  <c:v>141.900131002577</c:v>
                </c:pt>
                <c:pt idx="535">
                  <c:v>140.4864572724171</c:v>
                </c:pt>
                <c:pt idx="536">
                  <c:v>139.067496845345</c:v>
                </c:pt>
                <c:pt idx="537">
                  <c:v>137.6432718540097</c:v>
                </c:pt>
                <c:pt idx="538">
                  <c:v>136.2138045312932</c:v>
                </c:pt>
                <c:pt idx="539">
                  <c:v>134.7791172098814</c:v>
                </c:pt>
                <c:pt idx="540">
                  <c:v>133.3392323218443</c:v>
                </c:pt>
                <c:pt idx="541">
                  <c:v>131.8941723982</c:v>
                </c:pt>
                <c:pt idx="542">
                  <c:v>130.4439600684968</c:v>
                </c:pt>
                <c:pt idx="543">
                  <c:v>128.9886180603766</c:v>
                </c:pt>
                <c:pt idx="544">
                  <c:v>127.5281691991425</c:v>
                </c:pt>
                <c:pt idx="545">
                  <c:v>126.0626364073239</c:v>
                </c:pt>
                <c:pt idx="546">
                  <c:v>124.592042704243</c:v>
                </c:pt>
                <c:pt idx="547">
                  <c:v>123.1164112055725</c:v>
                </c:pt>
                <c:pt idx="548">
                  <c:v>121.635765122898</c:v>
                </c:pt>
                <c:pt idx="549">
                  <c:v>120.1501277632774</c:v>
                </c:pt>
                <c:pt idx="550">
                  <c:v>118.6595225287915</c:v>
                </c:pt>
                <c:pt idx="551">
                  <c:v>117.1639729161056</c:v>
                </c:pt>
                <c:pt idx="552">
                  <c:v>115.6635025160182</c:v>
                </c:pt>
                <c:pt idx="553">
                  <c:v>114.1581350130109</c:v>
                </c:pt>
                <c:pt idx="554">
                  <c:v>112.6478941848017</c:v>
                </c:pt>
                <c:pt idx="555">
                  <c:v>111.1328039018865</c:v>
                </c:pt>
                <c:pt idx="556">
                  <c:v>109.6128881270895</c:v>
                </c:pt>
                <c:pt idx="557">
                  <c:v>108.0881709151079</c:v>
                </c:pt>
                <c:pt idx="558">
                  <c:v>106.5586764120457</c:v>
                </c:pt>
                <c:pt idx="559">
                  <c:v>105.0244288549646</c:v>
                </c:pt>
                <c:pt idx="560">
                  <c:v>103.4854525714154</c:v>
                </c:pt>
                <c:pt idx="561">
                  <c:v>101.9417719789774</c:v>
                </c:pt>
                <c:pt idx="562">
                  <c:v>100.3934115847921</c:v>
                </c:pt>
                <c:pt idx="563">
                  <c:v>98.84039598509997</c:v>
                </c:pt>
                <c:pt idx="564">
                  <c:v>97.28274986476808</c:v>
                </c:pt>
                <c:pt idx="565">
                  <c:v>95.7204979968227</c:v>
                </c:pt>
                <c:pt idx="566">
                  <c:v>94.1536652419776</c:v>
                </c:pt>
                <c:pt idx="567">
                  <c:v>92.58227654815649</c:v>
                </c:pt>
                <c:pt idx="568">
                  <c:v>91.00635695002734</c:v>
                </c:pt>
                <c:pt idx="569">
                  <c:v>89.42593156851531</c:v>
                </c:pt>
                <c:pt idx="570">
                  <c:v>87.8410256103314</c:v>
                </c:pt>
                <c:pt idx="571">
                  <c:v>86.25166436748861</c:v>
                </c:pt>
                <c:pt idx="572">
                  <c:v>84.6578732168236</c:v>
                </c:pt>
                <c:pt idx="573">
                  <c:v>83.05967761951399</c:v>
                </c:pt>
                <c:pt idx="574">
                  <c:v>81.45710312058685</c:v>
                </c:pt>
                <c:pt idx="575">
                  <c:v>79.8501753484406</c:v>
                </c:pt>
                <c:pt idx="576">
                  <c:v>78.23892001435358</c:v>
                </c:pt>
                <c:pt idx="577">
                  <c:v>76.62336291199298</c:v>
                </c:pt>
                <c:pt idx="578">
                  <c:v>75.00352991692817</c:v>
                </c:pt>
                <c:pt idx="579">
                  <c:v>73.37944698613238</c:v>
                </c:pt>
                <c:pt idx="580">
                  <c:v>71.75114015749271</c:v>
                </c:pt>
                <c:pt idx="581">
                  <c:v>70.1186355493155</c:v>
                </c:pt>
                <c:pt idx="582">
                  <c:v>68.48195935982154</c:v>
                </c:pt>
                <c:pt idx="583">
                  <c:v>66.84113786665756</c:v>
                </c:pt>
                <c:pt idx="584">
                  <c:v>65.19619742638855</c:v>
                </c:pt>
                <c:pt idx="585">
                  <c:v>63.54716447399822</c:v>
                </c:pt>
                <c:pt idx="586">
                  <c:v>61.89406552238728</c:v>
                </c:pt>
                <c:pt idx="587">
                  <c:v>60.23692716186563</c:v>
                </c:pt>
                <c:pt idx="588">
                  <c:v>58.57577605964789</c:v>
                </c:pt>
                <c:pt idx="589">
                  <c:v>56.91063895934644</c:v>
                </c:pt>
                <c:pt idx="590">
                  <c:v>55.24154268046105</c:v>
                </c:pt>
                <c:pt idx="591">
                  <c:v>53.56851411786786</c:v>
                </c:pt>
                <c:pt idx="592">
                  <c:v>51.89158024130808</c:v>
                </c:pt>
                <c:pt idx="593">
                  <c:v>50.21076809487551</c:v>
                </c:pt>
                <c:pt idx="594">
                  <c:v>48.52610479649958</c:v>
                </c:pt>
                <c:pt idx="595">
                  <c:v>46.83761753743038</c:v>
                </c:pt>
                <c:pt idx="596">
                  <c:v>45.14533358172163</c:v>
                </c:pt>
                <c:pt idx="597">
                  <c:v>43.44928026570879</c:v>
                </c:pt>
                <c:pt idx="598">
                  <c:v>41.74948499749204</c:v>
                </c:pt>
                <c:pt idx="599">
                  <c:v>40.04597525641298</c:v>
                </c:pt>
                <c:pt idx="600">
                  <c:v>38.33877859253023</c:v>
                </c:pt>
                <c:pt idx="601">
                  <c:v>36.62792262609686</c:v>
                </c:pt>
                <c:pt idx="602">
                  <c:v>34.91343504703404</c:v>
                </c:pt>
                <c:pt idx="603">
                  <c:v>33.1953436144032</c:v>
                </c:pt>
                <c:pt idx="604">
                  <c:v>31.47367615587779</c:v>
                </c:pt>
                <c:pt idx="605">
                  <c:v>29.74846056721416</c:v>
                </c:pt>
                <c:pt idx="606">
                  <c:v>28.01972481171983</c:v>
                </c:pt>
                <c:pt idx="607">
                  <c:v>26.2874969197207</c:v>
                </c:pt>
                <c:pt idx="608">
                  <c:v>24.55180498802893</c:v>
                </c:pt>
                <c:pt idx="609">
                  <c:v>22.81267717940569</c:v>
                </c:pt>
                <c:pt idx="610">
                  <c:v>21.07014172202745</c:v>
                </c:pt>
                <c:pt idx="611">
                  <c:v>19.32422690894671</c:v>
                </c:pt>
                <c:pt idx="612">
                  <c:v>17.57496109755467</c:v>
                </c:pt>
                <c:pt idx="613">
                  <c:v>15.82237270903953</c:v>
                </c:pt>
                <c:pt idx="614">
                  <c:v>14.06649022784824</c:v>
                </c:pt>
                <c:pt idx="615">
                  <c:v>12.30734220114097</c:v>
                </c:pt>
                <c:pt idx="616">
                  <c:v>10.54495723825032</c:v>
                </c:pt>
                <c:pt idx="617">
                  <c:v>8.779364010134713</c:v>
                </c:pt>
                <c:pt idx="618">
                  <c:v>7.010591248833865</c:v>
                </c:pt>
                <c:pt idx="619">
                  <c:v>5.238667746920783</c:v>
                </c:pt>
                <c:pt idx="620">
                  <c:v>3.46362235695446</c:v>
                </c:pt>
                <c:pt idx="621">
                  <c:v>1.685483990929652</c:v>
                </c:pt>
                <c:pt idx="622">
                  <c:v>-0.0957183802725236</c:v>
                </c:pt>
                <c:pt idx="623">
                  <c:v>-1.879955727437268</c:v>
                </c:pt>
                <c:pt idx="624">
                  <c:v>-3.66719896356761</c:v>
                </c:pt>
                <c:pt idx="625">
                  <c:v>-5.457418944439397</c:v>
                </c:pt>
                <c:pt idx="626">
                  <c:v>-7.250586469154986</c:v>
                </c:pt>
                <c:pt idx="627">
                  <c:v>-9.04667228070032</c:v>
                </c:pt>
                <c:pt idx="628">
                  <c:v>-10.84564706650073</c:v>
                </c:pt>
                <c:pt idx="629">
                  <c:v>-12.64748145898022</c:v>
                </c:pt>
                <c:pt idx="630">
                  <c:v>-14.45214603611956</c:v>
                </c:pt>
                <c:pt idx="631">
                  <c:v>-16.25961132201711</c:v>
                </c:pt>
                <c:pt idx="632">
                  <c:v>-18.06984778744967</c:v>
                </c:pt>
                <c:pt idx="633">
                  <c:v>-19.88282585043503</c:v>
                </c:pt>
                <c:pt idx="634">
                  <c:v>-21.69851587679448</c:v>
                </c:pt>
                <c:pt idx="635">
                  <c:v>-23.51688818071793</c:v>
                </c:pt>
                <c:pt idx="636">
                  <c:v>-25.33791302532785</c:v>
                </c:pt>
                <c:pt idx="637">
                  <c:v>-27.16156062324714</c:v>
                </c:pt>
                <c:pt idx="638">
                  <c:v>-28.98780113716441</c:v>
                </c:pt>
                <c:pt idx="639">
                  <c:v>-30.81660468040345</c:v>
                </c:pt>
                <c:pt idx="640">
                  <c:v>-32.64794131749128</c:v>
                </c:pt>
                <c:pt idx="641">
                  <c:v>-34.4817810647281</c:v>
                </c:pt>
                <c:pt idx="642">
                  <c:v>-36.31809389076043</c:v>
                </c:pt>
                <c:pt idx="643">
                  <c:v>-38.15684971714794</c:v>
                </c:pt>
                <c:pt idx="644">
                  <c:v>-39.99801841894201</c:v>
                </c:pt>
                <c:pt idx="645">
                  <c:v>-41.84156982525341</c:v>
                </c:pt>
                <c:pt idx="646">
                  <c:v>-43.68747371983303</c:v>
                </c:pt>
                <c:pt idx="647">
                  <c:v>-45.53569984164081</c:v>
                </c:pt>
                <c:pt idx="648">
                  <c:v>-47.38621788542607</c:v>
                </c:pt>
                <c:pt idx="649">
                  <c:v>-49.23899750230377</c:v>
                </c:pt>
                <c:pt idx="650">
                  <c:v>-51.0940083003307</c:v>
                </c:pt>
                <c:pt idx="651">
                  <c:v>-52.95121984508556</c:v>
                </c:pt>
                <c:pt idx="652">
                  <c:v>-54.81060166024791</c:v>
                </c:pt>
                <c:pt idx="653">
                  <c:v>-56.67212322818033</c:v>
                </c:pt>
                <c:pt idx="654">
                  <c:v>-58.5357539905038</c:v>
                </c:pt>
                <c:pt idx="655">
                  <c:v>-60.40146334868594</c:v>
                </c:pt>
                <c:pt idx="656">
                  <c:v>-62.26922066462103</c:v>
                </c:pt>
                <c:pt idx="657">
                  <c:v>-64.13899526121197</c:v>
                </c:pt>
                <c:pt idx="658">
                  <c:v>-66.01075642295636</c:v>
                </c:pt>
                <c:pt idx="659">
                  <c:v>-67.88447339652927</c:v>
                </c:pt>
                <c:pt idx="660">
                  <c:v>-69.7601153913738</c:v>
                </c:pt>
                <c:pt idx="661">
                  <c:v>-71.6376515802765</c:v>
                </c:pt>
                <c:pt idx="662">
                  <c:v>-73.5170510999681</c:v>
                </c:pt>
                <c:pt idx="663">
                  <c:v>-75.39828305169897</c:v>
                </c:pt>
                <c:pt idx="664">
                  <c:v>-77.28131650183671</c:v>
                </c:pt>
                <c:pt idx="665">
                  <c:v>-79.16612048244843</c:v>
                </c:pt>
                <c:pt idx="666">
                  <c:v>-81.0526639918939</c:v>
                </c:pt>
                <c:pt idx="667">
                  <c:v>-82.9409159954146</c:v>
                </c:pt>
                <c:pt idx="668">
                  <c:v>-84.83084542572375</c:v>
                </c:pt>
                <c:pt idx="669">
                  <c:v>-86.72242118360053</c:v>
                </c:pt>
                <c:pt idx="670">
                  <c:v>-88.61561213847884</c:v>
                </c:pt>
                <c:pt idx="671">
                  <c:v>-90.51038712904405</c:v>
                </c:pt>
                <c:pt idx="672">
                  <c:v>-92.4067149638202</c:v>
                </c:pt>
                <c:pt idx="673">
                  <c:v>-94.30456442176962</c:v>
                </c:pt>
                <c:pt idx="674">
                  <c:v>-96.20390425288439</c:v>
                </c:pt>
                <c:pt idx="675">
                  <c:v>-98.10470317878304</c:v>
                </c:pt>
                <c:pt idx="676">
                  <c:v>-100.0069298933055</c:v>
                </c:pt>
                <c:pt idx="677">
                  <c:v>-101.910553063105</c:v>
                </c:pt>
                <c:pt idx="678">
                  <c:v>-103.8155413282513</c:v>
                </c:pt>
                <c:pt idx="679">
                  <c:v>-105.7218633028258</c:v>
                </c:pt>
                <c:pt idx="680">
                  <c:v>-107.6294875755147</c:v>
                </c:pt>
                <c:pt idx="681">
                  <c:v>-109.5383827102133</c:v>
                </c:pt>
                <c:pt idx="682">
                  <c:v>-111.44851724662</c:v>
                </c:pt>
                <c:pt idx="683">
                  <c:v>-113.3598597008363</c:v>
                </c:pt>
                <c:pt idx="684">
                  <c:v>-115.2723785659674</c:v>
                </c:pt>
                <c:pt idx="685">
                  <c:v>-117.1860423127215</c:v>
                </c:pt>
                <c:pt idx="686">
                  <c:v>-119.1008193900114</c:v>
                </c:pt>
                <c:pt idx="687">
                  <c:v>-121.0166782255497</c:v>
                </c:pt>
                <c:pt idx="688">
                  <c:v>-122.9335872264565</c:v>
                </c:pt>
                <c:pt idx="689">
                  <c:v>-124.8515147798596</c:v>
                </c:pt>
                <c:pt idx="690">
                  <c:v>-126.7704292534913</c:v>
                </c:pt>
                <c:pt idx="691">
                  <c:v>-128.6902989962984</c:v>
                </c:pt>
                <c:pt idx="692">
                  <c:v>-130.6110923390373</c:v>
                </c:pt>
                <c:pt idx="693">
                  <c:v>-132.5327775948818</c:v>
                </c:pt>
                <c:pt idx="694">
                  <c:v>-134.4553230600272</c:v>
                </c:pt>
                <c:pt idx="695">
                  <c:v>-136.3786970142873</c:v>
                </c:pt>
                <c:pt idx="696">
                  <c:v>-138.3028677217054</c:v>
                </c:pt>
                <c:pt idx="697">
                  <c:v>-140.2278034311549</c:v>
                </c:pt>
                <c:pt idx="698">
                  <c:v>-142.1534723769468</c:v>
                </c:pt>
                <c:pt idx="699">
                  <c:v>-144.0798427794278</c:v>
                </c:pt>
                <c:pt idx="700">
                  <c:v>-146.0068828455955</c:v>
                </c:pt>
                <c:pt idx="701">
                  <c:v>-147.9345607696921</c:v>
                </c:pt>
                <c:pt idx="702">
                  <c:v>-149.8628447338223</c:v>
                </c:pt>
                <c:pt idx="703">
                  <c:v>-151.7917029085462</c:v>
                </c:pt>
                <c:pt idx="704">
                  <c:v>-153.7211034534981</c:v>
                </c:pt>
                <c:pt idx="705">
                  <c:v>-155.6510145179806</c:v>
                </c:pt>
                <c:pt idx="706">
                  <c:v>-157.5814042415788</c:v>
                </c:pt>
                <c:pt idx="707">
                  <c:v>-159.5122407547676</c:v>
                </c:pt>
                <c:pt idx="708">
                  <c:v>-161.4434921795116</c:v>
                </c:pt>
                <c:pt idx="709">
                  <c:v>-163.3751266298803</c:v>
                </c:pt>
                <c:pt idx="710">
                  <c:v>-165.3071122126463</c:v>
                </c:pt>
                <c:pt idx="711">
                  <c:v>-167.2394170278995</c:v>
                </c:pt>
                <c:pt idx="712">
                  <c:v>-169.1720091696517</c:v>
                </c:pt>
                <c:pt idx="713">
                  <c:v>-171.1048567264456</c:v>
                </c:pt>
                <c:pt idx="714">
                  <c:v>-173.0379277819621</c:v>
                </c:pt>
                <c:pt idx="715">
                  <c:v>-174.9711904156225</c:v>
                </c:pt>
                <c:pt idx="716">
                  <c:v>-176.9046127032011</c:v>
                </c:pt>
                <c:pt idx="717">
                  <c:v>-178.8381627174402</c:v>
                </c:pt>
                <c:pt idx="718">
                  <c:v>-180.7718085286413</c:v>
                </c:pt>
                <c:pt idx="719">
                  <c:v>-182.7055182052876</c:v>
                </c:pt>
                <c:pt idx="720">
                  <c:v>-184.6392598146435</c:v>
                </c:pt>
                <c:pt idx="721">
                  <c:v>-186.5730014233662</c:v>
                </c:pt>
                <c:pt idx="722">
                  <c:v>-188.5067110981157</c:v>
                </c:pt>
                <c:pt idx="723">
                  <c:v>-190.4403569061554</c:v>
                </c:pt>
                <c:pt idx="724">
                  <c:v>-192.373906915967</c:v>
                </c:pt>
                <c:pt idx="725">
                  <c:v>-194.3073291978562</c:v>
                </c:pt>
                <c:pt idx="726">
                  <c:v>-196.2405918245581</c:v>
                </c:pt>
                <c:pt idx="727">
                  <c:v>-198.1736628718531</c:v>
                </c:pt>
                <c:pt idx="728">
                  <c:v>-200.106510419165</c:v>
                </c:pt>
                <c:pt idx="729">
                  <c:v>-202.0391025501696</c:v>
                </c:pt>
                <c:pt idx="730">
                  <c:v>-203.9714073534124</c:v>
                </c:pt>
                <c:pt idx="731">
                  <c:v>-205.9033929229008</c:v>
                </c:pt>
                <c:pt idx="732">
                  <c:v>-207.8350273587311</c:v>
                </c:pt>
                <c:pt idx="733">
                  <c:v>-209.766278767672</c:v>
                </c:pt>
                <c:pt idx="734">
                  <c:v>-211.6971152637958</c:v>
                </c:pt>
                <c:pt idx="735">
                  <c:v>-213.6275049690667</c:v>
                </c:pt>
                <c:pt idx="736">
                  <c:v>-215.5574160139615</c:v>
                </c:pt>
                <c:pt idx="737">
                  <c:v>-217.4868165380603</c:v>
                </c:pt>
                <c:pt idx="738">
                  <c:v>-219.4156746906705</c:v>
                </c:pt>
                <c:pt idx="739">
                  <c:v>-221.3439586314267</c:v>
                </c:pt>
                <c:pt idx="740">
                  <c:v>-223.271636530891</c:v>
                </c:pt>
                <c:pt idx="741">
                  <c:v>-225.1986765711638</c:v>
                </c:pt>
                <c:pt idx="742">
                  <c:v>-227.1250469464932</c:v>
                </c:pt>
                <c:pt idx="743">
                  <c:v>-229.050715863871</c:v>
                </c:pt>
                <c:pt idx="744">
                  <c:v>-230.9756515436501</c:v>
                </c:pt>
                <c:pt idx="745">
                  <c:v>-232.8998222201396</c:v>
                </c:pt>
                <c:pt idx="746">
                  <c:v>-234.823196142215</c:v>
                </c:pt>
                <c:pt idx="747">
                  <c:v>-236.7457415739156</c:v>
                </c:pt>
                <c:pt idx="748">
                  <c:v>-238.6674267950622</c:v>
                </c:pt>
                <c:pt idx="749">
                  <c:v>-240.588220101847</c:v>
                </c:pt>
                <c:pt idx="750">
                  <c:v>-242.5080898074457</c:v>
                </c:pt>
                <c:pt idx="751">
                  <c:v>-244.427004242615</c:v>
                </c:pt>
                <c:pt idx="752">
                  <c:v>-246.3449317563007</c:v>
                </c:pt>
                <c:pt idx="753">
                  <c:v>-248.2618407162397</c:v>
                </c:pt>
                <c:pt idx="754">
                  <c:v>-250.1776995095565</c:v>
                </c:pt>
                <c:pt idx="755">
                  <c:v>-252.092476543376</c:v>
                </c:pt>
                <c:pt idx="756">
                  <c:v>-254.0061402454087</c:v>
                </c:pt>
                <c:pt idx="757">
                  <c:v>-255.9186590645686</c:v>
                </c:pt>
                <c:pt idx="758">
                  <c:v>-257.830001471567</c:v>
                </c:pt>
                <c:pt idx="759">
                  <c:v>-259.7401359595065</c:v>
                </c:pt>
                <c:pt idx="760">
                  <c:v>-261.6490310444927</c:v>
                </c:pt>
                <c:pt idx="761">
                  <c:v>-263.5566552662231</c:v>
                </c:pt>
                <c:pt idx="762">
                  <c:v>-265.4629771885935</c:v>
                </c:pt>
                <c:pt idx="763">
                  <c:v>-267.3679654002938</c:v>
                </c:pt>
                <c:pt idx="764">
                  <c:v>-269.2715885154053</c:v>
                </c:pt>
                <c:pt idx="765">
                  <c:v>-271.1738151739958</c:v>
                </c:pt>
                <c:pt idx="766">
                  <c:v>-273.0746140427234</c:v>
                </c:pt>
                <c:pt idx="767">
                  <c:v>-274.9739538154276</c:v>
                </c:pt>
                <c:pt idx="768">
                  <c:v>-276.8718032137293</c:v>
                </c:pt>
                <c:pt idx="769">
                  <c:v>-278.768130987615</c:v>
                </c:pt>
                <c:pt idx="770">
                  <c:v>-280.6629059160604</c:v>
                </c:pt>
                <c:pt idx="771">
                  <c:v>-282.5560968075815</c:v>
                </c:pt>
                <c:pt idx="772">
                  <c:v>-284.4476725008693</c:v>
                </c:pt>
                <c:pt idx="773">
                  <c:v>-286.3376018653567</c:v>
                </c:pt>
                <c:pt idx="774">
                  <c:v>-288.2258538018211</c:v>
                </c:pt>
                <c:pt idx="775">
                  <c:v>-290.1123972429802</c:v>
                </c:pt>
                <c:pt idx="776">
                  <c:v>-291.9972011540816</c:v>
                </c:pt>
                <c:pt idx="777">
                  <c:v>-293.8802345334795</c:v>
                </c:pt>
                <c:pt idx="778">
                  <c:v>-295.7614664132451</c:v>
                </c:pt>
                <c:pt idx="779">
                  <c:v>-297.6408658597497</c:v>
                </c:pt>
                <c:pt idx="780">
                  <c:v>-299.5184019742356</c:v>
                </c:pt>
                <c:pt idx="781">
                  <c:v>-301.394043893446</c:v>
                </c:pt>
                <c:pt idx="782">
                  <c:v>-303.2677607901623</c:v>
                </c:pt>
                <c:pt idx="783">
                  <c:v>-305.1395218738342</c:v>
                </c:pt>
                <c:pt idx="784">
                  <c:v>-307.009296391132</c:v>
                </c:pt>
                <c:pt idx="785">
                  <c:v>-308.8770536265598</c:v>
                </c:pt>
                <c:pt idx="786">
                  <c:v>-310.7427629030207</c:v>
                </c:pt>
                <c:pt idx="787">
                  <c:v>-312.6063935824092</c:v>
                </c:pt>
                <c:pt idx="788">
                  <c:v>-314.4679150661932</c:v>
                </c:pt>
                <c:pt idx="789">
                  <c:v>-316.327296796004</c:v>
                </c:pt>
                <c:pt idx="790">
                  <c:v>-318.1845082541955</c:v>
                </c:pt>
                <c:pt idx="791">
                  <c:v>-320.0395189644535</c:v>
                </c:pt>
                <c:pt idx="792">
                  <c:v>-321.8922984923573</c:v>
                </c:pt>
                <c:pt idx="793">
                  <c:v>-323.7428164459664</c:v>
                </c:pt>
                <c:pt idx="794">
                  <c:v>-325.5910424763961</c:v>
                </c:pt>
                <c:pt idx="795">
                  <c:v>-327.4369462783953</c:v>
                </c:pt>
                <c:pt idx="796">
                  <c:v>-329.2804975909353</c:v>
                </c:pt>
                <c:pt idx="797">
                  <c:v>-331.12166619776</c:v>
                </c:pt>
                <c:pt idx="798">
                  <c:v>-332.9604219279805</c:v>
                </c:pt>
                <c:pt idx="799">
                  <c:v>-334.7967346566529</c:v>
                </c:pt>
                <c:pt idx="800">
                  <c:v>-336.6305743053453</c:v>
                </c:pt>
                <c:pt idx="801">
                  <c:v>-338.4619108426932</c:v>
                </c:pt>
                <c:pt idx="802">
                  <c:v>-340.2907142850115</c:v>
                </c:pt>
                <c:pt idx="803">
                  <c:v>-342.1169546968233</c:v>
                </c:pt>
                <c:pt idx="804">
                  <c:v>-343.9406021914538</c:v>
                </c:pt>
              </c:numCache>
            </c:numRef>
          </c:yVal>
          <c:smooth val="1"/>
        </c:ser>
        <c:ser>
          <c:idx val="4"/>
          <c:order val="4"/>
          <c:tx>
            <c:v>VW_10_0_seg_2</c:v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Sheet6!$N$690:$N$691</c:f>
              <c:numCache>
                <c:formatCode>General</c:formatCode>
                <c:ptCount val="2"/>
                <c:pt idx="0">
                  <c:v>384.4</c:v>
                </c:pt>
                <c:pt idx="1">
                  <c:v>-361.0</c:v>
                </c:pt>
              </c:numCache>
            </c:numRef>
          </c:xVal>
          <c:yVal>
            <c:numRef>
              <c:f>Sheet6!$O$690:$O$691</c:f>
              <c:numCache>
                <c:formatCode>General</c:formatCode>
                <c:ptCount val="2"/>
                <c:pt idx="0">
                  <c:v>-2640.0</c:v>
                </c:pt>
                <c:pt idx="1">
                  <c:v>-343.9409999999995</c:v>
                </c:pt>
              </c:numCache>
            </c:numRef>
          </c:yVal>
          <c:smooth val="1"/>
        </c:ser>
        <c:dLbls/>
        <c:axId val="77802792"/>
        <c:axId val="573088904"/>
      </c:scatterChart>
      <c:valAx>
        <c:axId val="77802792"/>
        <c:scaling>
          <c:orientation val="minMax"/>
        </c:scaling>
        <c:axPos val="b"/>
        <c:numFmt formatCode="General" sourceLinked="1"/>
        <c:tickLblPos val="nextTo"/>
        <c:crossAx val="573088904"/>
        <c:crosses val="autoZero"/>
        <c:crossBetween val="midCat"/>
      </c:valAx>
      <c:valAx>
        <c:axId val="573088904"/>
        <c:scaling>
          <c:orientation val="minMax"/>
          <c:max val="800.0"/>
          <c:min val="-2800.0"/>
        </c:scaling>
        <c:axPos val="l"/>
        <c:majorGridlines/>
        <c:numFmt formatCode="General" sourceLinked="1"/>
        <c:tickLblPos val="nextTo"/>
        <c:crossAx val="77802792"/>
        <c:crosses val="autoZero"/>
        <c:crossBetween val="midCat"/>
        <c:majorUnit val="400.0"/>
      </c:valAx>
      <c:spPr>
        <a:noFill/>
        <a:ln w="25400">
          <a:noFill/>
        </a:ln>
      </c:spPr>
    </c:plotArea>
    <c:plotVisOnly val="1"/>
    <c:dispBlanksAs val="gap"/>
  </c:chart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smoothMarker"/>
        <c:ser>
          <c:idx val="1"/>
          <c:order val="0"/>
          <c:tx>
            <c:v>VW_0</c:v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xVal>
            <c:numRef>
              <c:f>Sheet6!$N$681:$N$682</c:f>
              <c:numCache>
                <c:formatCode>General</c:formatCode>
                <c:ptCount val="2"/>
                <c:pt idx="0">
                  <c:v>384.4</c:v>
                </c:pt>
                <c:pt idx="1">
                  <c:v>-368.6</c:v>
                </c:pt>
              </c:numCache>
            </c:numRef>
          </c:xVal>
          <c:yVal>
            <c:numRef>
              <c:f>Sheet6!$O$681:$O$682</c:f>
              <c:numCache>
                <c:formatCode>General</c:formatCode>
                <c:ptCount val="2"/>
                <c:pt idx="0">
                  <c:v>-2640.0</c:v>
                </c:pt>
                <c:pt idx="1">
                  <c:v>-109.2</c:v>
                </c:pt>
              </c:numCache>
            </c:numRef>
          </c:yVal>
          <c:smooth val="1"/>
        </c:ser>
        <c:ser>
          <c:idx val="0"/>
          <c:order val="1"/>
          <c:tx>
            <c:v>VW_0</c:v>
          </c:tx>
          <c:marker>
            <c:symbol val="none"/>
          </c:marker>
          <c:xVal>
            <c:numRef>
              <c:f>Sheet6!$A$2:$A$788</c:f>
              <c:numCache>
                <c:formatCode>General</c:formatCode>
                <c:ptCount val="787"/>
                <c:pt idx="0">
                  <c:v>384.4096494590956</c:v>
                </c:pt>
                <c:pt idx="1">
                  <c:v>384.4059901560886</c:v>
                </c:pt>
                <c:pt idx="2">
                  <c:v>384.395012316736</c:v>
                </c:pt>
                <c:pt idx="3">
                  <c:v>384.3767161500388</c:v>
                </c:pt>
                <c:pt idx="4">
                  <c:v>384.3511020043324</c:v>
                </c:pt>
                <c:pt idx="5">
                  <c:v>384.3181703672685</c:v>
                </c:pt>
                <c:pt idx="6">
                  <c:v>384.2779218658253</c:v>
                </c:pt>
                <c:pt idx="7">
                  <c:v>384.2303572662665</c:v>
                </c:pt>
                <c:pt idx="8">
                  <c:v>384.1754774741657</c:v>
                </c:pt>
                <c:pt idx="9">
                  <c:v>384.113283534348</c:v>
                </c:pt>
                <c:pt idx="10">
                  <c:v>384.0437766308918</c:v>
                </c:pt>
                <c:pt idx="11">
                  <c:v>383.9669580871123</c:v>
                </c:pt>
                <c:pt idx="12">
                  <c:v>383.882829365532</c:v>
                </c:pt>
                <c:pt idx="13">
                  <c:v>383.7913920678275</c:v>
                </c:pt>
                <c:pt idx="14">
                  <c:v>383.6926479348463</c:v>
                </c:pt>
                <c:pt idx="15">
                  <c:v>383.5865988465197</c:v>
                </c:pt>
                <c:pt idx="16">
                  <c:v>383.4732468218837</c:v>
                </c:pt>
                <c:pt idx="17">
                  <c:v>383.352594018989</c:v>
                </c:pt>
                <c:pt idx="18">
                  <c:v>383.224642734894</c:v>
                </c:pt>
                <c:pt idx="19">
                  <c:v>383.0893954056039</c:v>
                </c:pt>
                <c:pt idx="20">
                  <c:v>382.9468546060395</c:v>
                </c:pt>
                <c:pt idx="21">
                  <c:v>382.7970230499667</c:v>
                </c:pt>
                <c:pt idx="22">
                  <c:v>382.6399035899643</c:v>
                </c:pt>
                <c:pt idx="23">
                  <c:v>382.4754992173595</c:v>
                </c:pt>
                <c:pt idx="24">
                  <c:v>382.3038130621738</c:v>
                </c:pt>
                <c:pt idx="25">
                  <c:v>382.1248483930728</c:v>
                </c:pt>
                <c:pt idx="26">
                  <c:v>381.9386086172702</c:v>
                </c:pt>
                <c:pt idx="27">
                  <c:v>381.7450972805196</c:v>
                </c:pt>
                <c:pt idx="28">
                  <c:v>381.5443180669868</c:v>
                </c:pt>
                <c:pt idx="29">
                  <c:v>381.3362747992238</c:v>
                </c:pt>
                <c:pt idx="30">
                  <c:v>381.1209714380735</c:v>
                </c:pt>
                <c:pt idx="31">
                  <c:v>380.8984120826016</c:v>
                </c:pt>
                <c:pt idx="32">
                  <c:v>380.6686009700203</c:v>
                </c:pt>
                <c:pt idx="33">
                  <c:v>380.4315424755949</c:v>
                </c:pt>
                <c:pt idx="34">
                  <c:v>380.187241112589</c:v>
                </c:pt>
                <c:pt idx="35">
                  <c:v>379.9357015321385</c:v>
                </c:pt>
                <c:pt idx="36">
                  <c:v>379.6769285231992</c:v>
                </c:pt>
                <c:pt idx="37">
                  <c:v>379.4109270124353</c:v>
                </c:pt>
                <c:pt idx="38">
                  <c:v>379.1377020641329</c:v>
                </c:pt>
                <c:pt idx="39">
                  <c:v>378.8572588801013</c:v>
                </c:pt>
                <c:pt idx="40">
                  <c:v>378.569602799575</c:v>
                </c:pt>
                <c:pt idx="41">
                  <c:v>378.2747392991108</c:v>
                </c:pt>
                <c:pt idx="42">
                  <c:v>377.9726739924852</c:v>
                </c:pt>
                <c:pt idx="43">
                  <c:v>377.6634126305881</c:v>
                </c:pt>
                <c:pt idx="44">
                  <c:v>377.3469611013093</c:v>
                </c:pt>
                <c:pt idx="45">
                  <c:v>377.0233254294276</c:v>
                </c:pt>
                <c:pt idx="46">
                  <c:v>376.6925117765035</c:v>
                </c:pt>
                <c:pt idx="47">
                  <c:v>376.3545264407518</c:v>
                </c:pt>
                <c:pt idx="48">
                  <c:v>376.0093758569252</c:v>
                </c:pt>
                <c:pt idx="49">
                  <c:v>375.6570665961946</c:v>
                </c:pt>
                <c:pt idx="50">
                  <c:v>375.2976053660203</c:v>
                </c:pt>
                <c:pt idx="51">
                  <c:v>374.9309990100267</c:v>
                </c:pt>
                <c:pt idx="52">
                  <c:v>374.5572545078711</c:v>
                </c:pt>
                <c:pt idx="53">
                  <c:v>374.1763789751072</c:v>
                </c:pt>
                <c:pt idx="54">
                  <c:v>373.7883796630641</c:v>
                </c:pt>
                <c:pt idx="55">
                  <c:v>373.3932639586801</c:v>
                </c:pt>
                <c:pt idx="56">
                  <c:v>372.9910393843981</c:v>
                </c:pt>
                <c:pt idx="57">
                  <c:v>372.5817135979885</c:v>
                </c:pt>
                <c:pt idx="58">
                  <c:v>372.1652943924304</c:v>
                </c:pt>
                <c:pt idx="59">
                  <c:v>371.7417896957398</c:v>
                </c:pt>
                <c:pt idx="60">
                  <c:v>371.3112075708371</c:v>
                </c:pt>
                <c:pt idx="61">
                  <c:v>370.8735562153872</c:v>
                </c:pt>
                <c:pt idx="62">
                  <c:v>370.4288439616415</c:v>
                </c:pt>
                <c:pt idx="63">
                  <c:v>369.9770792762779</c:v>
                </c:pt>
                <c:pt idx="64">
                  <c:v>369.5182707602536</c:v>
                </c:pt>
                <c:pt idx="65">
                  <c:v>369.0524271486134</c:v>
                </c:pt>
                <c:pt idx="66">
                  <c:v>368.579557310352</c:v>
                </c:pt>
                <c:pt idx="67">
                  <c:v>368.0996702482265</c:v>
                </c:pt>
                <c:pt idx="68">
                  <c:v>367.6127750986016</c:v>
                </c:pt>
                <c:pt idx="69">
                  <c:v>367.1188811312572</c:v>
                </c:pt>
                <c:pt idx="70">
                  <c:v>366.6179977492171</c:v>
                </c:pt>
                <c:pt idx="71">
                  <c:v>366.1101344885842</c:v>
                </c:pt>
                <c:pt idx="72">
                  <c:v>365.5953010183491</c:v>
                </c:pt>
                <c:pt idx="73">
                  <c:v>365.0735071401912</c:v>
                </c:pt>
                <c:pt idx="74">
                  <c:v>364.5447627883177</c:v>
                </c:pt>
                <c:pt idx="75">
                  <c:v>364.0090780292583</c:v>
                </c:pt>
                <c:pt idx="76">
                  <c:v>363.4664630616774</c:v>
                </c:pt>
                <c:pt idx="77">
                  <c:v>362.9169282161865</c:v>
                </c:pt>
                <c:pt idx="78">
                  <c:v>362.3604839551397</c:v>
                </c:pt>
                <c:pt idx="79">
                  <c:v>361.797140872427</c:v>
                </c:pt>
                <c:pt idx="80">
                  <c:v>361.2269096932918</c:v>
                </c:pt>
                <c:pt idx="81">
                  <c:v>360.6498012741188</c:v>
                </c:pt>
                <c:pt idx="82">
                  <c:v>360.0658266022123</c:v>
                </c:pt>
                <c:pt idx="83">
                  <c:v>359.4749967956161</c:v>
                </c:pt>
                <c:pt idx="84">
                  <c:v>358.8773231028764</c:v>
                </c:pt>
                <c:pt idx="85">
                  <c:v>358.2728169028388</c:v>
                </c:pt>
                <c:pt idx="86">
                  <c:v>357.6614897044327</c:v>
                </c:pt>
                <c:pt idx="87">
                  <c:v>357.0433531464452</c:v>
                </c:pt>
                <c:pt idx="88">
                  <c:v>356.4184189973048</c:v>
                </c:pt>
                <c:pt idx="89">
                  <c:v>355.7866991548637</c:v>
                </c:pt>
                <c:pt idx="90">
                  <c:v>355.1482056461514</c:v>
                </c:pt>
                <c:pt idx="91">
                  <c:v>354.502950627167</c:v>
                </c:pt>
                <c:pt idx="92">
                  <c:v>353.8509463826358</c:v>
                </c:pt>
                <c:pt idx="93">
                  <c:v>353.1922053257807</c:v>
                </c:pt>
                <c:pt idx="94">
                  <c:v>352.5267399980768</c:v>
                </c:pt>
                <c:pt idx="95">
                  <c:v>351.8545630690398</c:v>
                </c:pt>
                <c:pt idx="96">
                  <c:v>351.175687335939</c:v>
                </c:pt>
                <c:pt idx="97">
                  <c:v>350.4901257235865</c:v>
                </c:pt>
                <c:pt idx="98">
                  <c:v>349.7978912840975</c:v>
                </c:pt>
                <c:pt idx="99">
                  <c:v>349.0989971966138</c:v>
                </c:pt>
                <c:pt idx="100">
                  <c:v>348.3934567670715</c:v>
                </c:pt>
                <c:pt idx="101">
                  <c:v>347.6812834279513</c:v>
                </c:pt>
                <c:pt idx="102">
                  <c:v>346.962490737999</c:v>
                </c:pt>
                <c:pt idx="103">
                  <c:v>346.2370923819951</c:v>
                </c:pt>
                <c:pt idx="104">
                  <c:v>345.5051021704804</c:v>
                </c:pt>
                <c:pt idx="105">
                  <c:v>344.766534039493</c:v>
                </c:pt>
                <c:pt idx="106">
                  <c:v>344.021402050307</c:v>
                </c:pt>
                <c:pt idx="107">
                  <c:v>343.269720389163</c:v>
                </c:pt>
                <c:pt idx="108">
                  <c:v>342.5115033669915</c:v>
                </c:pt>
                <c:pt idx="109">
                  <c:v>341.7467654191613</c:v>
                </c:pt>
                <c:pt idx="110">
                  <c:v>340.9755211051751</c:v>
                </c:pt>
                <c:pt idx="111">
                  <c:v>340.1977851084164</c:v>
                </c:pt>
                <c:pt idx="112">
                  <c:v>339.4135722358571</c:v>
                </c:pt>
                <c:pt idx="113">
                  <c:v>338.622897417781</c:v>
                </c:pt>
                <c:pt idx="114">
                  <c:v>337.8257757074965</c:v>
                </c:pt>
                <c:pt idx="115">
                  <c:v>337.022222281057</c:v>
                </c:pt>
                <c:pt idx="116">
                  <c:v>336.2122524369577</c:v>
                </c:pt>
                <c:pt idx="117">
                  <c:v>335.3958815958621</c:v>
                </c:pt>
                <c:pt idx="118">
                  <c:v>334.5731253002854</c:v>
                </c:pt>
                <c:pt idx="119">
                  <c:v>333.743999214336</c:v>
                </c:pt>
                <c:pt idx="120">
                  <c:v>332.9085191233712</c:v>
                </c:pt>
                <c:pt idx="121">
                  <c:v>332.066700933732</c:v>
                </c:pt>
                <c:pt idx="122">
                  <c:v>331.2185606724216</c:v>
                </c:pt>
                <c:pt idx="123">
                  <c:v>330.364114486811</c:v>
                </c:pt>
                <c:pt idx="124">
                  <c:v>329.5033786443242</c:v>
                </c:pt>
                <c:pt idx="125">
                  <c:v>328.6363695321318</c:v>
                </c:pt>
                <c:pt idx="126">
                  <c:v>327.7631036568386</c:v>
                </c:pt>
                <c:pt idx="127">
                  <c:v>326.8835976441688</c:v>
                </c:pt>
                <c:pt idx="128">
                  <c:v>325.9978682386495</c:v>
                </c:pt>
                <c:pt idx="129">
                  <c:v>325.1059323032943</c:v>
                </c:pt>
                <c:pt idx="130">
                  <c:v>324.2078068192773</c:v>
                </c:pt>
                <c:pt idx="131">
                  <c:v>323.3035088856141</c:v>
                </c:pt>
                <c:pt idx="132">
                  <c:v>322.3930557188352</c:v>
                </c:pt>
                <c:pt idx="133">
                  <c:v>321.4764646526576</c:v>
                </c:pt>
                <c:pt idx="134">
                  <c:v>320.5537531376547</c:v>
                </c:pt>
                <c:pt idx="135">
                  <c:v>319.6249387409238</c:v>
                </c:pt>
                <c:pt idx="136">
                  <c:v>318.6900391457554</c:v>
                </c:pt>
                <c:pt idx="137">
                  <c:v>317.7490721512887</c:v>
                </c:pt>
                <c:pt idx="138">
                  <c:v>316.8020556721813</c:v>
                </c:pt>
                <c:pt idx="139">
                  <c:v>315.8490077382622</c:v>
                </c:pt>
                <c:pt idx="140">
                  <c:v>314.8899464941915</c:v>
                </c:pt>
                <c:pt idx="141">
                  <c:v>313.9248901991143</c:v>
                </c:pt>
                <c:pt idx="142">
                  <c:v>312.9538572263111</c:v>
                </c:pt>
                <c:pt idx="143">
                  <c:v>311.9768660628522</c:v>
                </c:pt>
                <c:pt idx="144">
                  <c:v>310.9939353092415</c:v>
                </c:pt>
                <c:pt idx="145">
                  <c:v>310.0050836790677</c:v>
                </c:pt>
                <c:pt idx="146">
                  <c:v>309.0103299986316</c:v>
                </c:pt>
                <c:pt idx="147">
                  <c:v>308.0096932066242</c:v>
                </c:pt>
                <c:pt idx="148">
                  <c:v>307.0031923537197</c:v>
                </c:pt>
                <c:pt idx="149">
                  <c:v>305.990846602247</c:v>
                </c:pt>
                <c:pt idx="150">
                  <c:v>304.9726752258108</c:v>
                </c:pt>
                <c:pt idx="151">
                  <c:v>303.9486976089275</c:v>
                </c:pt>
                <c:pt idx="152">
                  <c:v>302.9189332466528</c:v>
                </c:pt>
                <c:pt idx="153">
                  <c:v>301.8834017442265</c:v>
                </c:pt>
                <c:pt idx="154">
                  <c:v>300.8421228166673</c:v>
                </c:pt>
                <c:pt idx="155">
                  <c:v>299.7951162884258</c:v>
                </c:pt>
                <c:pt idx="156">
                  <c:v>298.7424020930096</c:v>
                </c:pt>
                <c:pt idx="157">
                  <c:v>297.6840002725663</c:v>
                </c:pt>
                <c:pt idx="158">
                  <c:v>296.6199309775492</c:v>
                </c:pt>
                <c:pt idx="159">
                  <c:v>295.5502144663042</c:v>
                </c:pt>
                <c:pt idx="160">
                  <c:v>294.4748711046937</c:v>
                </c:pt>
                <c:pt idx="161">
                  <c:v>293.3939213657047</c:v>
                </c:pt>
                <c:pt idx="162">
                  <c:v>292.3073858290658</c:v>
                </c:pt>
                <c:pt idx="163">
                  <c:v>291.2152851808443</c:v>
                </c:pt>
                <c:pt idx="164">
                  <c:v>290.1176402130674</c:v>
                </c:pt>
                <c:pt idx="165">
                  <c:v>289.0144718233107</c:v>
                </c:pt>
                <c:pt idx="166">
                  <c:v>287.9058010143123</c:v>
                </c:pt>
                <c:pt idx="167">
                  <c:v>286.7916488935693</c:v>
                </c:pt>
                <c:pt idx="168">
                  <c:v>285.6720366729327</c:v>
                </c:pt>
                <c:pt idx="169">
                  <c:v>284.5469856682062</c:v>
                </c:pt>
                <c:pt idx="170">
                  <c:v>283.4165172987375</c:v>
                </c:pt>
                <c:pt idx="171">
                  <c:v>282.2806530870239</c:v>
                </c:pt>
                <c:pt idx="172">
                  <c:v>281.1394146582739</c:v>
                </c:pt>
                <c:pt idx="173">
                  <c:v>279.9928237400325</c:v>
                </c:pt>
                <c:pt idx="174">
                  <c:v>278.8409021617347</c:v>
                </c:pt>
                <c:pt idx="175">
                  <c:v>277.6836718543044</c:v>
                </c:pt>
                <c:pt idx="176">
                  <c:v>276.5211548497452</c:v>
                </c:pt>
                <c:pt idx="177">
                  <c:v>275.353373280705</c:v>
                </c:pt>
                <c:pt idx="178">
                  <c:v>274.1803493800624</c:v>
                </c:pt>
                <c:pt idx="179">
                  <c:v>273.0021054805018</c:v>
                </c:pt>
                <c:pt idx="180">
                  <c:v>271.8186640140933</c:v>
                </c:pt>
                <c:pt idx="181">
                  <c:v>270.6300475118541</c:v>
                </c:pt>
                <c:pt idx="182">
                  <c:v>269.436278603332</c:v>
                </c:pt>
                <c:pt idx="183">
                  <c:v>268.2373800161668</c:v>
                </c:pt>
                <c:pt idx="184">
                  <c:v>267.0333745756611</c:v>
                </c:pt>
                <c:pt idx="185">
                  <c:v>265.8242852043458</c:v>
                </c:pt>
                <c:pt idx="186">
                  <c:v>264.6101349215359</c:v>
                </c:pt>
                <c:pt idx="187">
                  <c:v>263.3909468429088</c:v>
                </c:pt>
                <c:pt idx="188">
                  <c:v>262.166744180049</c:v>
                </c:pt>
                <c:pt idx="189">
                  <c:v>260.9375502400064</c:v>
                </c:pt>
                <c:pt idx="190">
                  <c:v>259.7033884248733</c:v>
                </c:pt>
                <c:pt idx="191">
                  <c:v>258.4642822313044</c:v>
                </c:pt>
                <c:pt idx="192">
                  <c:v>257.2202552500968</c:v>
                </c:pt>
                <c:pt idx="193">
                  <c:v>255.97133116574</c:v>
                </c:pt>
                <c:pt idx="194">
                  <c:v>254.7175337559408</c:v>
                </c:pt>
                <c:pt idx="195">
                  <c:v>253.4588868912014</c:v>
                </c:pt>
                <c:pt idx="196">
                  <c:v>252.1954145343413</c:v>
                </c:pt>
                <c:pt idx="197">
                  <c:v>250.9271407400584</c:v>
                </c:pt>
                <c:pt idx="198">
                  <c:v>249.6540896544555</c:v>
                </c:pt>
                <c:pt idx="199">
                  <c:v>248.3762855145928</c:v>
                </c:pt>
                <c:pt idx="200">
                  <c:v>247.0937526480199</c:v>
                </c:pt>
                <c:pt idx="201">
                  <c:v>245.806515472317</c:v>
                </c:pt>
                <c:pt idx="202">
                  <c:v>244.5145984946239</c:v>
                </c:pt>
                <c:pt idx="203">
                  <c:v>243.2180263111796</c:v>
                </c:pt>
                <c:pt idx="204">
                  <c:v>241.9168236068499</c:v>
                </c:pt>
                <c:pt idx="205">
                  <c:v>240.6110151546621</c:v>
                </c:pt>
                <c:pt idx="206">
                  <c:v>239.3006258153276</c:v>
                </c:pt>
                <c:pt idx="207">
                  <c:v>237.9856805367706</c:v>
                </c:pt>
                <c:pt idx="208">
                  <c:v>236.666204353656</c:v>
                </c:pt>
                <c:pt idx="209">
                  <c:v>235.3422223869106</c:v>
                </c:pt>
                <c:pt idx="210">
                  <c:v>234.0137598432402</c:v>
                </c:pt>
                <c:pt idx="211">
                  <c:v>232.680842014664</c:v>
                </c:pt>
                <c:pt idx="212">
                  <c:v>231.3434942780121</c:v>
                </c:pt>
                <c:pt idx="213">
                  <c:v>230.0017420944623</c:v>
                </c:pt>
                <c:pt idx="214">
                  <c:v>228.6556110090417</c:v>
                </c:pt>
                <c:pt idx="215">
                  <c:v>227.3051266501497</c:v>
                </c:pt>
                <c:pt idx="216">
                  <c:v>225.9503147290604</c:v>
                </c:pt>
                <c:pt idx="217">
                  <c:v>224.5912010394424</c:v>
                </c:pt>
                <c:pt idx="218">
                  <c:v>223.2278114568628</c:v>
                </c:pt>
                <c:pt idx="219">
                  <c:v>221.860171938296</c:v>
                </c:pt>
                <c:pt idx="220">
                  <c:v>220.488308521627</c:v>
                </c:pt>
                <c:pt idx="221">
                  <c:v>219.1122473251588</c:v>
                </c:pt>
                <c:pt idx="222">
                  <c:v>217.7320145471165</c:v>
                </c:pt>
                <c:pt idx="223">
                  <c:v>216.3476364651432</c:v>
                </c:pt>
                <c:pt idx="224">
                  <c:v>214.959139435804</c:v>
                </c:pt>
                <c:pt idx="225">
                  <c:v>213.5665498940803</c:v>
                </c:pt>
                <c:pt idx="226">
                  <c:v>212.1698943528733</c:v>
                </c:pt>
                <c:pt idx="227">
                  <c:v>210.769199402492</c:v>
                </c:pt>
                <c:pt idx="228">
                  <c:v>209.3644917101504</c:v>
                </c:pt>
                <c:pt idx="229">
                  <c:v>207.9557980194603</c:v>
                </c:pt>
                <c:pt idx="230">
                  <c:v>206.5431451499192</c:v>
                </c:pt>
                <c:pt idx="231">
                  <c:v>205.126559996404</c:v>
                </c:pt>
                <c:pt idx="232">
                  <c:v>203.7060695286552</c:v>
                </c:pt>
                <c:pt idx="233">
                  <c:v>202.2817007907649</c:v>
                </c:pt>
                <c:pt idx="234">
                  <c:v>200.8534809006642</c:v>
                </c:pt>
                <c:pt idx="235">
                  <c:v>199.4214370495995</c:v>
                </c:pt>
                <c:pt idx="236">
                  <c:v>197.9855965016241</c:v>
                </c:pt>
                <c:pt idx="237">
                  <c:v>196.5459865930732</c:v>
                </c:pt>
                <c:pt idx="238">
                  <c:v>195.1026347320469</c:v>
                </c:pt>
                <c:pt idx="239">
                  <c:v>193.655568397887</c:v>
                </c:pt>
                <c:pt idx="240">
                  <c:v>192.2048151406495</c:v>
                </c:pt>
                <c:pt idx="241">
                  <c:v>190.750402580588</c:v>
                </c:pt>
                <c:pt idx="242">
                  <c:v>189.292358407623</c:v>
                </c:pt>
                <c:pt idx="243">
                  <c:v>187.8307103808138</c:v>
                </c:pt>
                <c:pt idx="244">
                  <c:v>186.3654863278351</c:v>
                </c:pt>
                <c:pt idx="245">
                  <c:v>184.8967141444397</c:v>
                </c:pt>
                <c:pt idx="246">
                  <c:v>183.4244217939375</c:v>
                </c:pt>
                <c:pt idx="247">
                  <c:v>181.948637306654</c:v>
                </c:pt>
                <c:pt idx="248">
                  <c:v>180.4693887793967</c:v>
                </c:pt>
                <c:pt idx="249">
                  <c:v>178.9867043749302</c:v>
                </c:pt>
                <c:pt idx="250">
                  <c:v>177.5006123214286</c:v>
                </c:pt>
                <c:pt idx="251">
                  <c:v>176.0111409119444</c:v>
                </c:pt>
                <c:pt idx="252">
                  <c:v>174.5183185038672</c:v>
                </c:pt>
                <c:pt idx="253">
                  <c:v>173.0221735183858</c:v>
                </c:pt>
                <c:pt idx="254">
                  <c:v>171.5227344399454</c:v>
                </c:pt>
                <c:pt idx="255">
                  <c:v>170.0200298157074</c:v>
                </c:pt>
                <c:pt idx="256">
                  <c:v>168.5140882550002</c:v>
                </c:pt>
                <c:pt idx="257">
                  <c:v>167.004938428785</c:v>
                </c:pt>
                <c:pt idx="258">
                  <c:v>165.4926090690996</c:v>
                </c:pt>
                <c:pt idx="259">
                  <c:v>163.9771289685167</c:v>
                </c:pt>
                <c:pt idx="260">
                  <c:v>162.4585269795955</c:v>
                </c:pt>
                <c:pt idx="261">
                  <c:v>160.9368320143273</c:v>
                </c:pt>
                <c:pt idx="262">
                  <c:v>159.4120730435955</c:v>
                </c:pt>
                <c:pt idx="263">
                  <c:v>157.8842790966142</c:v>
                </c:pt>
                <c:pt idx="264">
                  <c:v>156.3534792603774</c:v>
                </c:pt>
                <c:pt idx="265">
                  <c:v>154.81970267911</c:v>
                </c:pt>
                <c:pt idx="266">
                  <c:v>153.2829785537116</c:v>
                </c:pt>
                <c:pt idx="267">
                  <c:v>151.7433361411923</c:v>
                </c:pt>
                <c:pt idx="268">
                  <c:v>150.2008047541266</c:v>
                </c:pt>
                <c:pt idx="269">
                  <c:v>148.6554137600928</c:v>
                </c:pt>
                <c:pt idx="270">
                  <c:v>147.1071925811063</c:v>
                </c:pt>
                <c:pt idx="271">
                  <c:v>145.5561706930695</c:v>
                </c:pt>
                <c:pt idx="272">
                  <c:v>144.002377625205</c:v>
                </c:pt>
                <c:pt idx="273">
                  <c:v>142.4458429594955</c:v>
                </c:pt>
                <c:pt idx="274">
                  <c:v>140.8865963301167</c:v>
                </c:pt>
                <c:pt idx="275">
                  <c:v>139.3246674228802</c:v>
                </c:pt>
                <c:pt idx="276">
                  <c:v>137.7600859746617</c:v>
                </c:pt>
                <c:pt idx="277">
                  <c:v>136.19288177284</c:v>
                </c:pt>
                <c:pt idx="278">
                  <c:v>134.6230846547244</c:v>
                </c:pt>
                <c:pt idx="279">
                  <c:v>133.050724506991</c:v>
                </c:pt>
                <c:pt idx="280">
                  <c:v>131.4758312651111</c:v>
                </c:pt>
                <c:pt idx="281">
                  <c:v>129.8984349127875</c:v>
                </c:pt>
                <c:pt idx="282">
                  <c:v>128.318565481367</c:v>
                </c:pt>
                <c:pt idx="283">
                  <c:v>126.7362530492967</c:v>
                </c:pt>
                <c:pt idx="284">
                  <c:v>125.1515277415197</c:v>
                </c:pt>
                <c:pt idx="285">
                  <c:v>123.5644197289263</c:v>
                </c:pt>
                <c:pt idx="286">
                  <c:v>121.9749592277658</c:v>
                </c:pt>
                <c:pt idx="287">
                  <c:v>120.3831764990772</c:v>
                </c:pt>
                <c:pt idx="288">
                  <c:v>118.7891018481105</c:v>
                </c:pt>
                <c:pt idx="289">
                  <c:v>117.1927656237506</c:v>
                </c:pt>
                <c:pt idx="290">
                  <c:v>115.594198217941</c:v>
                </c:pt>
                <c:pt idx="291">
                  <c:v>113.9934300651014</c:v>
                </c:pt>
                <c:pt idx="292">
                  <c:v>112.3904916415519</c:v>
                </c:pt>
                <c:pt idx="293">
                  <c:v>110.7854134649314</c:v>
                </c:pt>
                <c:pt idx="294">
                  <c:v>109.178226093616</c:v>
                </c:pt>
                <c:pt idx="295">
                  <c:v>107.5689601261385</c:v>
                </c:pt>
                <c:pt idx="296">
                  <c:v>105.957646200605</c:v>
                </c:pt>
                <c:pt idx="297">
                  <c:v>104.3443149941118</c:v>
                </c:pt>
                <c:pt idx="298">
                  <c:v>102.7289972221601</c:v>
                </c:pt>
                <c:pt idx="299">
                  <c:v>101.111723638075</c:v>
                </c:pt>
                <c:pt idx="300">
                  <c:v>99.49252503241517</c:v>
                </c:pt>
                <c:pt idx="301">
                  <c:v>97.87143223238891</c:v>
                </c:pt>
                <c:pt idx="302">
                  <c:v>96.24847610127101</c:v>
                </c:pt>
                <c:pt idx="303">
                  <c:v>94.62368753780495</c:v>
                </c:pt>
                <c:pt idx="304">
                  <c:v>92.99709747562752</c:v>
                </c:pt>
                <c:pt idx="305">
                  <c:v>91.36873688266778</c:v>
                </c:pt>
                <c:pt idx="306">
                  <c:v>89.73863676056874</c:v>
                </c:pt>
                <c:pt idx="307">
                  <c:v>88.10682814408587</c:v>
                </c:pt>
                <c:pt idx="308">
                  <c:v>86.47334210050671</c:v>
                </c:pt>
                <c:pt idx="309">
                  <c:v>84.8382097290529</c:v>
                </c:pt>
                <c:pt idx="310">
                  <c:v>83.20146216028777</c:v>
                </c:pt>
                <c:pt idx="311">
                  <c:v>81.56313055552833</c:v>
                </c:pt>
                <c:pt idx="312">
                  <c:v>79.92324610624851</c:v>
                </c:pt>
                <c:pt idx="313">
                  <c:v>78.28184003348527</c:v>
                </c:pt>
                <c:pt idx="314">
                  <c:v>76.63894358724806</c:v>
                </c:pt>
                <c:pt idx="315">
                  <c:v>74.99458804591692</c:v>
                </c:pt>
                <c:pt idx="316">
                  <c:v>73.34880471565255</c:v>
                </c:pt>
                <c:pt idx="317">
                  <c:v>71.7016249298007</c:v>
                </c:pt>
                <c:pt idx="318">
                  <c:v>70.05308004828916</c:v>
                </c:pt>
                <c:pt idx="319">
                  <c:v>68.40320145704046</c:v>
                </c:pt>
                <c:pt idx="320">
                  <c:v>66.75202056736526</c:v>
                </c:pt>
                <c:pt idx="321">
                  <c:v>65.09956881536951</c:v>
                </c:pt>
                <c:pt idx="322">
                  <c:v>63.44587766135412</c:v>
                </c:pt>
                <c:pt idx="323">
                  <c:v>61.79097858921746</c:v>
                </c:pt>
                <c:pt idx="324">
                  <c:v>60.1349031058533</c:v>
                </c:pt>
                <c:pt idx="325">
                  <c:v>58.47768274055355</c:v>
                </c:pt>
                <c:pt idx="326">
                  <c:v>56.81934904440698</c:v>
                </c:pt>
                <c:pt idx="327">
                  <c:v>55.15993358969811</c:v>
                </c:pt>
                <c:pt idx="328">
                  <c:v>53.49946796930778</c:v>
                </c:pt>
                <c:pt idx="329">
                  <c:v>51.83798379610887</c:v>
                </c:pt>
                <c:pt idx="330">
                  <c:v>50.17551270236727</c:v>
                </c:pt>
                <c:pt idx="331">
                  <c:v>48.51208633913723</c:v>
                </c:pt>
                <c:pt idx="332">
                  <c:v>46.84773637566119</c:v>
                </c:pt>
                <c:pt idx="333">
                  <c:v>45.18249449876538</c:v>
                </c:pt>
                <c:pt idx="334">
                  <c:v>43.51639241225615</c:v>
                </c:pt>
                <c:pt idx="335">
                  <c:v>41.84946183631691</c:v>
                </c:pt>
                <c:pt idx="336">
                  <c:v>40.18173450690581</c:v>
                </c:pt>
                <c:pt idx="337">
                  <c:v>38.51324217514803</c:v>
                </c:pt>
                <c:pt idx="338">
                  <c:v>36.84401660673429</c:v>
                </c:pt>
                <c:pt idx="339">
                  <c:v>35.17408958131526</c:v>
                </c:pt>
                <c:pt idx="340">
                  <c:v>33.50349289189693</c:v>
                </c:pt>
                <c:pt idx="341">
                  <c:v>31.83225834423254</c:v>
                </c:pt>
                <c:pt idx="342">
                  <c:v>30.16041775622111</c:v>
                </c:pt>
                <c:pt idx="343">
                  <c:v>28.48800295729928</c:v>
                </c:pt>
                <c:pt idx="344">
                  <c:v>26.81504578783604</c:v>
                </c:pt>
                <c:pt idx="345">
                  <c:v>25.14157809852592</c:v>
                </c:pt>
                <c:pt idx="346">
                  <c:v>23.46763174978318</c:v>
                </c:pt>
                <c:pt idx="347">
                  <c:v>21.79323861113522</c:v>
                </c:pt>
                <c:pt idx="348">
                  <c:v>20.11843056061578</c:v>
                </c:pt>
                <c:pt idx="349">
                  <c:v>18.44323948415712</c:v>
                </c:pt>
                <c:pt idx="350">
                  <c:v>16.76769727498498</c:v>
                </c:pt>
                <c:pt idx="351">
                  <c:v>15.09183583300943</c:v>
                </c:pt>
                <c:pt idx="352">
                  <c:v>13.41568706421808</c:v>
                </c:pt>
                <c:pt idx="353">
                  <c:v>11.73928288006913</c:v>
                </c:pt>
                <c:pt idx="354">
                  <c:v>10.06265519688381</c:v>
                </c:pt>
                <c:pt idx="355">
                  <c:v>8.38583593523801</c:v>
                </c:pt>
                <c:pt idx="356">
                  <c:v>6.70885701935503</c:v>
                </c:pt>
                <c:pt idx="357">
                  <c:v>5.031750376498025</c:v>
                </c:pt>
                <c:pt idx="358">
                  <c:v>3.354547936361718</c:v>
                </c:pt>
                <c:pt idx="359">
                  <c:v>1.677281630464644</c:v>
                </c:pt>
                <c:pt idx="360">
                  <c:v>-1.6608458646629E-5</c:v>
                </c:pt>
                <c:pt idx="361">
                  <c:v>-1.677314847065779</c:v>
                </c:pt>
                <c:pt idx="362">
                  <c:v>-3.354581152014249</c:v>
                </c:pt>
                <c:pt idx="363">
                  <c:v>-5.0317835905697</c:v>
                </c:pt>
                <c:pt idx="364">
                  <c:v>-6.708890231213313</c:v>
                </c:pt>
                <c:pt idx="365">
                  <c:v>-8.385869144250612</c:v>
                </c:pt>
                <c:pt idx="366">
                  <c:v>-10.0626884024186</c:v>
                </c:pt>
                <c:pt idx="367">
                  <c:v>-11.73931608149384</c:v>
                </c:pt>
                <c:pt idx="368">
                  <c:v>-13.41572026090058</c:v>
                </c:pt>
                <c:pt idx="369">
                  <c:v>-15.0918690243178</c:v>
                </c:pt>
                <c:pt idx="370">
                  <c:v>-16.76773046028744</c:v>
                </c:pt>
                <c:pt idx="371">
                  <c:v>-18.44327266282161</c:v>
                </c:pt>
                <c:pt idx="372">
                  <c:v>-20.11846373201064</c:v>
                </c:pt>
                <c:pt idx="373">
                  <c:v>-21.79327177462903</c:v>
                </c:pt>
                <c:pt idx="374">
                  <c:v>-23.46766490474447</c:v>
                </c:pt>
                <c:pt idx="375">
                  <c:v>-25.14161124432318</c:v>
                </c:pt>
                <c:pt idx="376">
                  <c:v>-26.81507892383886</c:v>
                </c:pt>
                <c:pt idx="377">
                  <c:v>-28.48803608287622</c:v>
                </c:pt>
                <c:pt idx="378">
                  <c:v>-30.16045087074176</c:v>
                </c:pt>
                <c:pt idx="379">
                  <c:v>-31.8322914470665</c:v>
                </c:pt>
                <c:pt idx="380">
                  <c:v>-33.50352598241388</c:v>
                </c:pt>
                <c:pt idx="381">
                  <c:v>-35.17412265888591</c:v>
                </c:pt>
                <c:pt idx="382">
                  <c:v>-36.84404967072754</c:v>
                </c:pt>
                <c:pt idx="383">
                  <c:v>-38.51327522493526</c:v>
                </c:pt>
                <c:pt idx="384">
                  <c:v>-40.18176754185718</c:v>
                </c:pt>
                <c:pt idx="385">
                  <c:v>-41.84949485580415</c:v>
                </c:pt>
                <c:pt idx="386">
                  <c:v>-43.51642541565008</c:v>
                </c:pt>
                <c:pt idx="387">
                  <c:v>-45.18252748543819</c:v>
                </c:pt>
                <c:pt idx="388">
                  <c:v>-46.84776934498497</c:v>
                </c:pt>
                <c:pt idx="389">
                  <c:v>-48.51211929048398</c:v>
                </c:pt>
                <c:pt idx="390">
                  <c:v>-50.17554563510935</c:v>
                </c:pt>
                <c:pt idx="391">
                  <c:v>-51.83801670961951</c:v>
                </c:pt>
                <c:pt idx="392">
                  <c:v>-53.49950086296045</c:v>
                </c:pt>
                <c:pt idx="393">
                  <c:v>-55.15996646286631</c:v>
                </c:pt>
                <c:pt idx="394">
                  <c:v>-56.81938189646516</c:v>
                </c:pt>
                <c:pt idx="395">
                  <c:v>-58.47771557087621</c:v>
                </c:pt>
                <c:pt idx="396">
                  <c:v>-60.13493591381531</c:v>
                </c:pt>
                <c:pt idx="397">
                  <c:v>-61.79101137419431</c:v>
                </c:pt>
                <c:pt idx="398">
                  <c:v>-63.44591042272201</c:v>
                </c:pt>
                <c:pt idx="399">
                  <c:v>-65.0996015525034</c:v>
                </c:pt>
                <c:pt idx="400">
                  <c:v>-66.75205327964302</c:v>
                </c:pt>
                <c:pt idx="401">
                  <c:v>-68.4032341438389</c:v>
                </c:pt>
                <c:pt idx="402">
                  <c:v>-70.05311270898615</c:v>
                </c:pt>
                <c:pt idx="403">
                  <c:v>-71.7016575637736</c:v>
                </c:pt>
                <c:pt idx="404">
                  <c:v>-73.34883732228064</c:v>
                </c:pt>
                <c:pt idx="405">
                  <c:v>-74.9946206245806</c:v>
                </c:pt>
                <c:pt idx="406">
                  <c:v>-76.63897613732507</c:v>
                </c:pt>
                <c:pt idx="407">
                  <c:v>-78.2818725543584</c:v>
                </c:pt>
                <c:pt idx="408">
                  <c:v>-79.9232785972965</c:v>
                </c:pt>
                <c:pt idx="409">
                  <c:v>-81.56316301613334</c:v>
                </c:pt>
                <c:pt idx="410">
                  <c:v>-83.20149458983162</c:v>
                </c:pt>
                <c:pt idx="411">
                  <c:v>-84.83824212691806</c:v>
                </c:pt>
                <c:pt idx="412">
                  <c:v>-86.4733744660774</c:v>
                </c:pt>
                <c:pt idx="413">
                  <c:v>-88.1068604767445</c:v>
                </c:pt>
                <c:pt idx="414">
                  <c:v>-89.7386690597005</c:v>
                </c:pt>
                <c:pt idx="415">
                  <c:v>-91.3687691476577</c:v>
                </c:pt>
                <c:pt idx="416">
                  <c:v>-92.9971297058613</c:v>
                </c:pt>
                <c:pt idx="417">
                  <c:v>-94.62371973266794</c:v>
                </c:pt>
                <c:pt idx="418">
                  <c:v>-96.2485082601512</c:v>
                </c:pt>
                <c:pt idx="419">
                  <c:v>-97.8714643546745</c:v>
                </c:pt>
                <c:pt idx="420">
                  <c:v>-99.49255711749274</c:v>
                </c:pt>
                <c:pt idx="421">
                  <c:v>-101.1117556853364</c:v>
                </c:pt>
                <c:pt idx="422">
                  <c:v>-102.7290292309934</c:v>
                </c:pt>
                <c:pt idx="423">
                  <c:v>-104.3443469639078</c:v>
                </c:pt>
                <c:pt idx="424">
                  <c:v>-105.9576781307548</c:v>
                </c:pt>
                <c:pt idx="425">
                  <c:v>-107.5689920160347</c:v>
                </c:pt>
                <c:pt idx="426">
                  <c:v>-109.1782579426511</c:v>
                </c:pt>
                <c:pt idx="427">
                  <c:v>-110.7854452724993</c:v>
                </c:pt>
                <c:pt idx="428">
                  <c:v>-112.3905234070486</c:v>
                </c:pt>
                <c:pt idx="429">
                  <c:v>-113.9934617879202</c:v>
                </c:pt>
                <c:pt idx="430">
                  <c:v>-115.5942298974785</c:v>
                </c:pt>
                <c:pt idx="431">
                  <c:v>-117.1927972594029</c:v>
                </c:pt>
                <c:pt idx="432">
                  <c:v>-118.7891334392765</c:v>
                </c:pt>
                <c:pt idx="433">
                  <c:v>-120.3832080451545</c:v>
                </c:pt>
                <c:pt idx="434">
                  <c:v>-121.9749907281543</c:v>
                </c:pt>
                <c:pt idx="435">
                  <c:v>-123.564451183026</c:v>
                </c:pt>
                <c:pt idx="436">
                  <c:v>-125.1515591487321</c:v>
                </c:pt>
                <c:pt idx="437">
                  <c:v>-126.7362844090234</c:v>
                </c:pt>
                <c:pt idx="438">
                  <c:v>-128.3185967930124</c:v>
                </c:pt>
                <c:pt idx="439">
                  <c:v>-129.8984661757525</c:v>
                </c:pt>
                <c:pt idx="440">
                  <c:v>-131.4758624788038</c:v>
                </c:pt>
                <c:pt idx="441">
                  <c:v>-133.0507556708142</c:v>
                </c:pt>
                <c:pt idx="442">
                  <c:v>-134.6231157680864</c:v>
                </c:pt>
                <c:pt idx="443">
                  <c:v>-136.1929128351493</c:v>
                </c:pt>
                <c:pt idx="444">
                  <c:v>-137.760116985327</c:v>
                </c:pt>
                <c:pt idx="445">
                  <c:v>-139.3246983813085</c:v>
                </c:pt>
                <c:pt idx="446">
                  <c:v>-140.8866272357206</c:v>
                </c:pt>
                <c:pt idx="447">
                  <c:v>-142.4458738116848</c:v>
                </c:pt>
                <c:pt idx="448">
                  <c:v>-144.0024084233951</c:v>
                </c:pt>
                <c:pt idx="449">
                  <c:v>-145.556201436672</c:v>
                </c:pt>
                <c:pt idx="450">
                  <c:v>-147.1072232695363</c:v>
                </c:pt>
                <c:pt idx="451">
                  <c:v>-148.6554443927662</c:v>
                </c:pt>
                <c:pt idx="452">
                  <c:v>-150.2008353304612</c:v>
                </c:pt>
                <c:pt idx="453">
                  <c:v>-151.7433666606041</c:v>
                </c:pt>
                <c:pt idx="454">
                  <c:v>-153.283009015621</c:v>
                </c:pt>
                <c:pt idx="455">
                  <c:v>-154.819733082937</c:v>
                </c:pt>
                <c:pt idx="456">
                  <c:v>-156.3535096055412</c:v>
                </c:pt>
                <c:pt idx="457">
                  <c:v>-157.8843093825393</c:v>
                </c:pt>
                <c:pt idx="458">
                  <c:v>-159.4121032697037</c:v>
                </c:pt>
                <c:pt idx="459">
                  <c:v>-160.936862180044</c:v>
                </c:pt>
                <c:pt idx="460">
                  <c:v>-162.4585570843451</c:v>
                </c:pt>
                <c:pt idx="461">
                  <c:v>-163.9771590117284</c:v>
                </c:pt>
                <c:pt idx="462">
                  <c:v>-165.4926390502012</c:v>
                </c:pt>
                <c:pt idx="463">
                  <c:v>-167.0049683472046</c:v>
                </c:pt>
                <c:pt idx="464">
                  <c:v>-168.5141181101675</c:v>
                </c:pt>
                <c:pt idx="465">
                  <c:v>-170.020059607054</c:v>
                </c:pt>
                <c:pt idx="466">
                  <c:v>-171.5227641669057</c:v>
                </c:pt>
                <c:pt idx="467">
                  <c:v>-173.0222031803942</c:v>
                </c:pt>
                <c:pt idx="468">
                  <c:v>-174.518348100357</c:v>
                </c:pt>
                <c:pt idx="469">
                  <c:v>-176.011170442353</c:v>
                </c:pt>
                <c:pt idx="470">
                  <c:v>-177.5006417851942</c:v>
                </c:pt>
                <c:pt idx="471">
                  <c:v>-178.9867337714912</c:v>
                </c:pt>
                <c:pt idx="472">
                  <c:v>-180.4694181081945</c:v>
                </c:pt>
                <c:pt idx="473">
                  <c:v>-181.9486665671276</c:v>
                </c:pt>
                <c:pt idx="474">
                  <c:v>-183.4244509855328</c:v>
                </c:pt>
                <c:pt idx="475">
                  <c:v>-184.8967432665997</c:v>
                </c:pt>
                <c:pt idx="476">
                  <c:v>-186.3655153800042</c:v>
                </c:pt>
                <c:pt idx="477">
                  <c:v>-187.8307393624414</c:v>
                </c:pt>
                <c:pt idx="478">
                  <c:v>-189.292387318156</c:v>
                </c:pt>
                <c:pt idx="479">
                  <c:v>-190.7504314194768</c:v>
                </c:pt>
                <c:pt idx="480">
                  <c:v>-192.2048439073437</c:v>
                </c:pt>
                <c:pt idx="481">
                  <c:v>-193.6555970918394</c:v>
                </c:pt>
                <c:pt idx="482">
                  <c:v>-195.1026633527122</c:v>
                </c:pt>
                <c:pt idx="483">
                  <c:v>-196.546015139904</c:v>
                </c:pt>
                <c:pt idx="484">
                  <c:v>-197.9856249740783</c:v>
                </c:pt>
                <c:pt idx="485">
                  <c:v>-199.421465447136</c:v>
                </c:pt>
                <c:pt idx="486">
                  <c:v>-200.8535092227401</c:v>
                </c:pt>
                <c:pt idx="487">
                  <c:v>-202.2817290368445</c:v>
                </c:pt>
                <c:pt idx="488">
                  <c:v>-203.7060976981977</c:v>
                </c:pt>
                <c:pt idx="489">
                  <c:v>-205.126588088875</c:v>
                </c:pt>
                <c:pt idx="490">
                  <c:v>-206.5431731647813</c:v>
                </c:pt>
                <c:pt idx="491">
                  <c:v>-207.9558259561835</c:v>
                </c:pt>
                <c:pt idx="492">
                  <c:v>-209.3645195682011</c:v>
                </c:pt>
                <c:pt idx="493">
                  <c:v>-210.7692271813397</c:v>
                </c:pt>
                <c:pt idx="494">
                  <c:v>-212.1699220519895</c:v>
                </c:pt>
                <c:pt idx="495">
                  <c:v>-213.5665775129374</c:v>
                </c:pt>
                <c:pt idx="496">
                  <c:v>-214.9591669738755</c:v>
                </c:pt>
                <c:pt idx="497">
                  <c:v>-216.3476639219054</c:v>
                </c:pt>
                <c:pt idx="498">
                  <c:v>-217.7320419220477</c:v>
                </c:pt>
                <c:pt idx="499">
                  <c:v>-219.112274617737</c:v>
                </c:pt>
                <c:pt idx="500">
                  <c:v>-220.4883357313316</c:v>
                </c:pt>
                <c:pt idx="501">
                  <c:v>-221.86019906461</c:v>
                </c:pt>
                <c:pt idx="502">
                  <c:v>-223.2278384992704</c:v>
                </c:pt>
                <c:pt idx="503">
                  <c:v>-224.591227997429</c:v>
                </c:pt>
                <c:pt idx="504">
                  <c:v>-225.9503416021115</c:v>
                </c:pt>
                <c:pt idx="505">
                  <c:v>-227.305153437753</c:v>
                </c:pt>
                <c:pt idx="506">
                  <c:v>-228.6556377106901</c:v>
                </c:pt>
                <c:pt idx="507">
                  <c:v>-230.0017687096438</c:v>
                </c:pt>
                <c:pt idx="508">
                  <c:v>-231.3435208062218</c:v>
                </c:pt>
                <c:pt idx="509">
                  <c:v>-232.6808684553964</c:v>
                </c:pt>
                <c:pt idx="510">
                  <c:v>-234.0137861959921</c:v>
                </c:pt>
                <c:pt idx="511">
                  <c:v>-235.3422486511802</c:v>
                </c:pt>
                <c:pt idx="512">
                  <c:v>-236.6662305289437</c:v>
                </c:pt>
                <c:pt idx="513">
                  <c:v>-237.985706622578</c:v>
                </c:pt>
                <c:pt idx="514">
                  <c:v>-239.300651811157</c:v>
                </c:pt>
                <c:pt idx="515">
                  <c:v>-240.611041060021</c:v>
                </c:pt>
                <c:pt idx="516">
                  <c:v>-241.9168494212436</c:v>
                </c:pt>
                <c:pt idx="517">
                  <c:v>-243.2180520341144</c:v>
                </c:pt>
                <c:pt idx="518">
                  <c:v>-244.5146241256136</c:v>
                </c:pt>
                <c:pt idx="519">
                  <c:v>-245.8065410108723</c:v>
                </c:pt>
                <c:pt idx="520">
                  <c:v>-247.0937780936551</c:v>
                </c:pt>
                <c:pt idx="521">
                  <c:v>-248.3763108668224</c:v>
                </c:pt>
                <c:pt idx="522">
                  <c:v>-249.6541149127972</c:v>
                </c:pt>
                <c:pt idx="523">
                  <c:v>-250.9271659040315</c:v>
                </c:pt>
                <c:pt idx="524">
                  <c:v>-252.1954396034677</c:v>
                </c:pt>
                <c:pt idx="525">
                  <c:v>-253.4589118650025</c:v>
                </c:pt>
                <c:pt idx="526">
                  <c:v>-254.7175586339399</c:v>
                </c:pt>
                <c:pt idx="527">
                  <c:v>-255.9713559474656</c:v>
                </c:pt>
                <c:pt idx="528">
                  <c:v>-257.220279935077</c:v>
                </c:pt>
                <c:pt idx="529">
                  <c:v>-258.4643068190684</c:v>
                </c:pt>
                <c:pt idx="530">
                  <c:v>-259.7034129149533</c:v>
                </c:pt>
                <c:pt idx="531">
                  <c:v>-260.9375746319388</c:v>
                </c:pt>
                <c:pt idx="532">
                  <c:v>-262.166768473364</c:v>
                </c:pt>
                <c:pt idx="533">
                  <c:v>-263.3909710371471</c:v>
                </c:pt>
                <c:pt idx="534">
                  <c:v>-264.610159016236</c:v>
                </c:pt>
                <c:pt idx="535">
                  <c:v>-265.8243091990491</c:v>
                </c:pt>
                <c:pt idx="536">
                  <c:v>-267.0333984699088</c:v>
                </c:pt>
                <c:pt idx="537">
                  <c:v>-268.2374038095088</c:v>
                </c:pt>
                <c:pt idx="538">
                  <c:v>-269.4363022953115</c:v>
                </c:pt>
                <c:pt idx="539">
                  <c:v>-270.6300711020226</c:v>
                </c:pt>
                <c:pt idx="540">
                  <c:v>-271.8186875020002</c:v>
                </c:pt>
                <c:pt idx="541">
                  <c:v>-273.0021288657014</c:v>
                </c:pt>
                <c:pt idx="542">
                  <c:v>-274.1803726621069</c:v>
                </c:pt>
                <c:pt idx="543">
                  <c:v>-275.3533964591525</c:v>
                </c:pt>
                <c:pt idx="544">
                  <c:v>-276.5211779241525</c:v>
                </c:pt>
                <c:pt idx="545">
                  <c:v>-277.683694824237</c:v>
                </c:pt>
                <c:pt idx="546">
                  <c:v>-278.8409250267517</c:v>
                </c:pt>
                <c:pt idx="547">
                  <c:v>-279.9928464996989</c:v>
                </c:pt>
                <c:pt idx="548">
                  <c:v>-281.139437312159</c:v>
                </c:pt>
                <c:pt idx="549">
                  <c:v>-282.2806756346918</c:v>
                </c:pt>
                <c:pt idx="550">
                  <c:v>-283.4165397397637</c:v>
                </c:pt>
                <c:pt idx="551">
                  <c:v>-284.5470080021583</c:v>
                </c:pt>
                <c:pt idx="552">
                  <c:v>-285.672058899389</c:v>
                </c:pt>
                <c:pt idx="553">
                  <c:v>-286.7916710121032</c:v>
                </c:pt>
                <c:pt idx="554">
                  <c:v>-287.905823024507</c:v>
                </c:pt>
                <c:pt idx="555">
                  <c:v>-289.0144937247454</c:v>
                </c:pt>
                <c:pt idx="556">
                  <c:v>-290.1176620053248</c:v>
                </c:pt>
                <c:pt idx="557">
                  <c:v>-291.2153068635089</c:v>
                </c:pt>
                <c:pt idx="558">
                  <c:v>-292.3074074017256</c:v>
                </c:pt>
                <c:pt idx="559">
                  <c:v>-293.3939428279513</c:v>
                </c:pt>
                <c:pt idx="560">
                  <c:v>-294.4748924561161</c:v>
                </c:pt>
                <c:pt idx="561">
                  <c:v>-295.5502357064967</c:v>
                </c:pt>
                <c:pt idx="562">
                  <c:v>-296.6199521061067</c:v>
                </c:pt>
                <c:pt idx="563">
                  <c:v>-297.684021289087</c:v>
                </c:pt>
                <c:pt idx="564">
                  <c:v>-298.7424229970907</c:v>
                </c:pt>
                <c:pt idx="565">
                  <c:v>-299.7951370796729</c:v>
                </c:pt>
                <c:pt idx="566">
                  <c:v>-300.8421434946838</c:v>
                </c:pt>
                <c:pt idx="567">
                  <c:v>-301.8834223086183</c:v>
                </c:pt>
                <c:pt idx="568">
                  <c:v>-302.9189536970317</c:v>
                </c:pt>
                <c:pt idx="569">
                  <c:v>-303.9487179448949</c:v>
                </c:pt>
                <c:pt idx="570">
                  <c:v>-304.9726954469862</c:v>
                </c:pt>
                <c:pt idx="571">
                  <c:v>-305.9908667082466</c:v>
                </c:pt>
                <c:pt idx="572">
                  <c:v>-307.003212344159</c:v>
                </c:pt>
                <c:pt idx="573">
                  <c:v>-308.0097130811222</c:v>
                </c:pt>
                <c:pt idx="574">
                  <c:v>-309.0103497568118</c:v>
                </c:pt>
                <c:pt idx="575">
                  <c:v>-310.0051033205484</c:v>
                </c:pt>
                <c:pt idx="576">
                  <c:v>-310.9939548336553</c:v>
                </c:pt>
                <c:pt idx="577">
                  <c:v>-311.9768854698243</c:v>
                </c:pt>
                <c:pt idx="578">
                  <c:v>-312.9538765154724</c:v>
                </c:pt>
                <c:pt idx="579">
                  <c:v>-313.9249093700972</c:v>
                </c:pt>
                <c:pt idx="580">
                  <c:v>-314.889965546632</c:v>
                </c:pt>
                <c:pt idx="581">
                  <c:v>-315.8490266717984</c:v>
                </c:pt>
                <c:pt idx="582">
                  <c:v>-316.8020744864497</c:v>
                </c:pt>
                <c:pt idx="583">
                  <c:v>-317.749090845933</c:v>
                </c:pt>
                <c:pt idx="584">
                  <c:v>-318.690057720419</c:v>
                </c:pt>
                <c:pt idx="585">
                  <c:v>-319.6249571952543</c:v>
                </c:pt>
                <c:pt idx="586">
                  <c:v>-320.5537714712968</c:v>
                </c:pt>
                <c:pt idx="587">
                  <c:v>-321.4764828652678</c:v>
                </c:pt>
                <c:pt idx="588">
                  <c:v>-322.3930738100647</c:v>
                </c:pt>
                <c:pt idx="589">
                  <c:v>-323.3035268551175</c:v>
                </c:pt>
                <c:pt idx="590">
                  <c:v>-324.2078246667143</c:v>
                </c:pt>
                <c:pt idx="591">
                  <c:v>-325.105950028323</c:v>
                </c:pt>
                <c:pt idx="592">
                  <c:v>-325.9978858409337</c:v>
                </c:pt>
                <c:pt idx="593">
                  <c:v>-326.8836151233724</c:v>
                </c:pt>
                <c:pt idx="594">
                  <c:v>-327.7631210126285</c:v>
                </c:pt>
                <c:pt idx="595">
                  <c:v>-328.6363867641771</c:v>
                </c:pt>
                <c:pt idx="596">
                  <c:v>-329.5033957522975</c:v>
                </c:pt>
                <c:pt idx="597">
                  <c:v>-330.3641314703902</c:v>
                </c:pt>
                <c:pt idx="598">
                  <c:v>-331.2185775312774</c:v>
                </c:pt>
                <c:pt idx="599">
                  <c:v>-332.0667176675485</c:v>
                </c:pt>
                <c:pt idx="600">
                  <c:v>-332.9085357318285</c:v>
                </c:pt>
                <c:pt idx="601">
                  <c:v>-333.7440156971176</c:v>
                </c:pt>
                <c:pt idx="602">
                  <c:v>-334.5731416570772</c:v>
                </c:pt>
                <c:pt idx="603">
                  <c:v>-335.395897826352</c:v>
                </c:pt>
                <c:pt idx="604">
                  <c:v>-336.2122685408381</c:v>
                </c:pt>
                <c:pt idx="605">
                  <c:v>-337.0222382580177</c:v>
                </c:pt>
                <c:pt idx="606">
                  <c:v>-337.8257915572385</c:v>
                </c:pt>
                <c:pt idx="607">
                  <c:v>-338.6229131400005</c:v>
                </c:pt>
                <c:pt idx="608">
                  <c:v>-339.4135878302542</c:v>
                </c:pt>
                <c:pt idx="609">
                  <c:v>-340.1978005746946</c:v>
                </c:pt>
                <c:pt idx="610">
                  <c:v>-340.9755364430376</c:v>
                </c:pt>
                <c:pt idx="611">
                  <c:v>-341.7467806283207</c:v>
                </c:pt>
                <c:pt idx="612">
                  <c:v>-342.511518447153</c:v>
                </c:pt>
                <c:pt idx="613">
                  <c:v>-343.2697353400433</c:v>
                </c:pt>
                <c:pt idx="614">
                  <c:v>-344.0214168716212</c:v>
                </c:pt>
                <c:pt idx="615">
                  <c:v>-344.766548730959</c:v>
                </c:pt>
                <c:pt idx="616">
                  <c:v>-345.5051167318168</c:v>
                </c:pt>
                <c:pt idx="617">
                  <c:v>-346.2371068129265</c:v>
                </c:pt>
                <c:pt idx="618">
                  <c:v>-346.9625050382488</c:v>
                </c:pt>
                <c:pt idx="619">
                  <c:v>-347.6812975972487</c:v>
                </c:pt>
                <c:pt idx="620">
                  <c:v>-348.3934708051493</c:v>
                </c:pt>
                <c:pt idx="621">
                  <c:v>-349.0990111031992</c:v>
                </c:pt>
                <c:pt idx="622">
                  <c:v>-349.7979050589265</c:v>
                </c:pt>
                <c:pt idx="623">
                  <c:v>-350.490139366397</c:v>
                </c:pt>
                <c:pt idx="624">
                  <c:v>-351.1757008464725</c:v>
                </c:pt>
                <c:pt idx="625">
                  <c:v>-351.8545764470421</c:v>
                </c:pt>
                <c:pt idx="626">
                  <c:v>-352.5267532432916</c:v>
                </c:pt>
                <c:pt idx="627">
                  <c:v>-353.1922184379535</c:v>
                </c:pt>
                <c:pt idx="628">
                  <c:v>-353.8509593615184</c:v>
                </c:pt>
                <c:pt idx="629">
                  <c:v>-354.5029634725117</c:v>
                </c:pt>
                <c:pt idx="630">
                  <c:v>-355.1482183577143</c:v>
                </c:pt>
                <c:pt idx="631">
                  <c:v>-355.7867117324002</c:v>
                </c:pt>
                <c:pt idx="632">
                  <c:v>-356.4184314405784</c:v>
                </c:pt>
                <c:pt idx="633">
                  <c:v>-357.0433654552185</c:v>
                </c:pt>
                <c:pt idx="634">
                  <c:v>-357.6615018784718</c:v>
                </c:pt>
                <c:pt idx="635">
                  <c:v>-358.2728289419118</c:v>
                </c:pt>
                <c:pt idx="636">
                  <c:v>-358.877335006754</c:v>
                </c:pt>
                <c:pt idx="637">
                  <c:v>-359.4750085640711</c:v>
                </c:pt>
                <c:pt idx="638">
                  <c:v>-360.065838235021</c:v>
                </c:pt>
                <c:pt idx="639">
                  <c:v>-360.6498127710578</c:v>
                </c:pt>
                <c:pt idx="640">
                  <c:v>-361.2269210541465</c:v>
                </c:pt>
                <c:pt idx="641">
                  <c:v>-361.7971520969756</c:v>
                </c:pt>
                <c:pt idx="642">
                  <c:v>-362.3604950431735</c:v>
                </c:pt>
                <c:pt idx="643">
                  <c:v>-362.9169391674923</c:v>
                </c:pt>
                <c:pt idx="644">
                  <c:v>-363.4664738760491</c:v>
                </c:pt>
                <c:pt idx="645">
                  <c:v>-364.0090887064854</c:v>
                </c:pt>
                <c:pt idx="646">
                  <c:v>-364.544773328199</c:v>
                </c:pt>
                <c:pt idx="647">
                  <c:v>-365.0735175425236</c:v>
                </c:pt>
                <c:pt idx="648">
                  <c:v>-365.5953112829382</c:v>
                </c:pt>
                <c:pt idx="649">
                  <c:v>-366.1101446152385</c:v>
                </c:pt>
                <c:pt idx="650">
                  <c:v>-366.618007737736</c:v>
                </c:pt>
                <c:pt idx="651">
                  <c:v>-367.1188909814507</c:v>
                </c:pt>
                <c:pt idx="652">
                  <c:v>-367.6127848102872</c:v>
                </c:pt>
                <c:pt idx="653">
                  <c:v>-368.0996798212183</c:v>
                </c:pt>
                <c:pt idx="654">
                  <c:v>-368.5795667444644</c:v>
                </c:pt>
                <c:pt idx="655">
                  <c:v>-369.0524364436696</c:v>
                </c:pt>
                <c:pt idx="656">
                  <c:v>-369.5182799160731</c:v>
                </c:pt>
                <c:pt idx="657">
                  <c:v>-369.9770882926932</c:v>
                </c:pt>
                <c:pt idx="658">
                  <c:v>-370.4288528384739</c:v>
                </c:pt>
                <c:pt idx="659">
                  <c:v>-370.8735649524702</c:v>
                </c:pt>
                <c:pt idx="660">
                  <c:v>-371.3112161680065</c:v>
                </c:pt>
                <c:pt idx="661">
                  <c:v>-371.7417981528295</c:v>
                </c:pt>
                <c:pt idx="662">
                  <c:v>-372.1653027092811</c:v>
                </c:pt>
                <c:pt idx="663">
                  <c:v>-372.5817217744436</c:v>
                </c:pt>
                <c:pt idx="664">
                  <c:v>-372.9910474202951</c:v>
                </c:pt>
                <c:pt idx="665">
                  <c:v>-373.3932718538745</c:v>
                </c:pt>
                <c:pt idx="666">
                  <c:v>-373.7883874173966</c:v>
                </c:pt>
                <c:pt idx="667">
                  <c:v>-374.176386588439</c:v>
                </c:pt>
                <c:pt idx="668">
                  <c:v>-374.5572619800508</c:v>
                </c:pt>
                <c:pt idx="669">
                  <c:v>-374.9310063409116</c:v>
                </c:pt>
                <c:pt idx="670">
                  <c:v>-375.2976125554737</c:v>
                </c:pt>
                <c:pt idx="671">
                  <c:v>-375.6570736440817</c:v>
                </c:pt>
                <c:pt idx="672">
                  <c:v>-376.0093827631095</c:v>
                </c:pt>
                <c:pt idx="673">
                  <c:v>-376.3545332051017</c:v>
                </c:pt>
                <c:pt idx="674">
                  <c:v>-376.6925183988906</c:v>
                </c:pt>
                <c:pt idx="675">
                  <c:v>-377.0233319097255</c:v>
                </c:pt>
                <c:pt idx="676">
                  <c:v>-377.3469674393937</c:v>
                </c:pt>
                <c:pt idx="677">
                  <c:v>-377.6634188263403</c:v>
                </c:pt>
                <c:pt idx="678">
                  <c:v>-377.9726800457871</c:v>
                </c:pt>
                <c:pt idx="679">
                  <c:v>-378.2747452098458</c:v>
                </c:pt>
                <c:pt idx="680">
                  <c:v>-378.5696085676307</c:v>
                </c:pt>
                <c:pt idx="681">
                  <c:v>-378.8572645053703</c:v>
                </c:pt>
                <c:pt idx="682">
                  <c:v>-379.1377075465035</c:v>
                </c:pt>
                <c:pt idx="683">
                  <c:v>-379.4109323518066</c:v>
                </c:pt>
                <c:pt idx="684">
                  <c:v>-379.6769337194687</c:v>
                </c:pt>
                <c:pt idx="685">
                  <c:v>-379.9357065852054</c:v>
                </c:pt>
                <c:pt idx="686">
                  <c:v>-380.1872460223624</c:v>
                </c:pt>
                <c:pt idx="687">
                  <c:v>-380.4315472419748</c:v>
                </c:pt>
                <c:pt idx="688">
                  <c:v>-380.6686055929204</c:v>
                </c:pt>
                <c:pt idx="689">
                  <c:v>-380.8984165619335</c:v>
                </c:pt>
                <c:pt idx="690">
                  <c:v>-381.1209757737523</c:v>
                </c:pt>
                <c:pt idx="691">
                  <c:v>-381.3362789911632</c:v>
                </c:pt>
                <c:pt idx="692">
                  <c:v>-381.5443221151122</c:v>
                </c:pt>
                <c:pt idx="693">
                  <c:v>-381.74510118475</c:v>
                </c:pt>
                <c:pt idx="694">
                  <c:v>-381.9386123775316</c:v>
                </c:pt>
                <c:pt idx="695">
                  <c:v>-382.1248520092917</c:v>
                </c:pt>
                <c:pt idx="696">
                  <c:v>-382.3038165342882</c:v>
                </c:pt>
                <c:pt idx="697">
                  <c:v>-382.4755025452937</c:v>
                </c:pt>
                <c:pt idx="698">
                  <c:v>-382.639906773663</c:v>
                </c:pt>
                <c:pt idx="699">
                  <c:v>-382.797026089367</c:v>
                </c:pt>
                <c:pt idx="700">
                  <c:v>-382.9468575010831</c:v>
                </c:pt>
                <c:pt idx="701">
                  <c:v>-383.0893981562368</c:v>
                </c:pt>
                <c:pt idx="702">
                  <c:v>-383.2246453410617</c:v>
                </c:pt>
                <c:pt idx="703">
                  <c:v>-383.3525964806433</c:v>
                </c:pt>
                <c:pt idx="704">
                  <c:v>-383.4732491389768</c:v>
                </c:pt>
                <c:pt idx="705">
                  <c:v>-383.5866010190111</c:v>
                </c:pt>
                <c:pt idx="706">
                  <c:v>-383.6926499626865</c:v>
                </c:pt>
                <c:pt idx="707">
                  <c:v>-383.7913939509839</c:v>
                </c:pt>
                <c:pt idx="708">
                  <c:v>-383.8828311039703</c:v>
                </c:pt>
                <c:pt idx="709">
                  <c:v>-383.9669596807988</c:v>
                </c:pt>
                <c:pt idx="710">
                  <c:v>-384.0437780797914</c:v>
                </c:pt>
                <c:pt idx="711">
                  <c:v>-384.1132848384341</c:v>
                </c:pt>
                <c:pt idx="712">
                  <c:v>-384.1754786334201</c:v>
                </c:pt>
                <c:pt idx="713">
                  <c:v>-384.2303582806616</c:v>
                </c:pt>
                <c:pt idx="714">
                  <c:v>-384.2779227353423</c:v>
                </c:pt>
                <c:pt idx="715">
                  <c:v>-384.3181710918918</c:v>
                </c:pt>
                <c:pt idx="716">
                  <c:v>-384.3511025840463</c:v>
                </c:pt>
                <c:pt idx="717">
                  <c:v>-384.3767165848341</c:v>
                </c:pt>
                <c:pt idx="718">
                  <c:v>-384.3950126066032</c:v>
                </c:pt>
                <c:pt idx="719">
                  <c:v>-384.405990301023</c:v>
                </c:pt>
                <c:pt idx="720">
                  <c:v>-384.4096494590938</c:v>
                </c:pt>
                <c:pt idx="721">
                  <c:v>-384.4059900111517</c:v>
                </c:pt>
                <c:pt idx="722">
                  <c:v>-384.3950120268661</c:v>
                </c:pt>
                <c:pt idx="723">
                  <c:v>-384.3767157152415</c:v>
                </c:pt>
                <c:pt idx="724">
                  <c:v>-384.3511014246156</c:v>
                </c:pt>
                <c:pt idx="725">
                  <c:v>-384.3181696426439</c:v>
                </c:pt>
                <c:pt idx="726">
                  <c:v>-384.2779209963063</c:v>
                </c:pt>
                <c:pt idx="727">
                  <c:v>-384.2303562518694</c:v>
                </c:pt>
                <c:pt idx="728">
                  <c:v>-384.1754763149107</c:v>
                </c:pt>
                <c:pt idx="729">
                  <c:v>-384.113282230254</c:v>
                </c:pt>
                <c:pt idx="730">
                  <c:v>-384.0437751819881</c:v>
                </c:pt>
                <c:pt idx="731">
                  <c:v>-383.9669564934281</c:v>
                </c:pt>
                <c:pt idx="732">
                  <c:v>-383.882827627091</c:v>
                </c:pt>
                <c:pt idx="733">
                  <c:v>-383.7913901846687</c:v>
                </c:pt>
                <c:pt idx="734">
                  <c:v>-383.6926459069988</c:v>
                </c:pt>
                <c:pt idx="735">
                  <c:v>-383.5865966740301</c:v>
                </c:pt>
                <c:pt idx="736">
                  <c:v>-383.4732445047871</c:v>
                </c:pt>
                <c:pt idx="737">
                  <c:v>-383.352591557332</c:v>
                </c:pt>
                <c:pt idx="738">
                  <c:v>-383.2246401287246</c:v>
                </c:pt>
                <c:pt idx="739">
                  <c:v>-383.0893926549707</c:v>
                </c:pt>
                <c:pt idx="740">
                  <c:v>-382.9468517109925</c:v>
                </c:pt>
                <c:pt idx="741">
                  <c:v>-382.7970200105634</c:v>
                </c:pt>
                <c:pt idx="742">
                  <c:v>-382.639900406262</c:v>
                </c:pt>
                <c:pt idx="743">
                  <c:v>-382.4754958894195</c:v>
                </c:pt>
                <c:pt idx="744">
                  <c:v>-382.3038095900623</c:v>
                </c:pt>
                <c:pt idx="745">
                  <c:v>-382.1248447768491</c:v>
                </c:pt>
                <c:pt idx="746">
                  <c:v>-381.9386048570072</c:v>
                </c:pt>
                <c:pt idx="747">
                  <c:v>-381.7450933762876</c:v>
                </c:pt>
                <c:pt idx="748">
                  <c:v>-381.5443140188625</c:v>
                </c:pt>
                <c:pt idx="749">
                  <c:v>-381.3362706072806</c:v>
                </c:pt>
                <c:pt idx="750">
                  <c:v>-381.1209671023956</c:v>
                </c:pt>
                <c:pt idx="751">
                  <c:v>-380.8984076032697</c:v>
                </c:pt>
                <c:pt idx="752">
                  <c:v>-380.6685963471168</c:v>
                </c:pt>
                <c:pt idx="753">
                  <c:v>-380.4315377092102</c:v>
                </c:pt>
                <c:pt idx="754">
                  <c:v>-380.1872362028141</c:v>
                </c:pt>
                <c:pt idx="755">
                  <c:v>-379.9356964790672</c:v>
                </c:pt>
                <c:pt idx="756">
                  <c:v>-379.676923326927</c:v>
                </c:pt>
                <c:pt idx="757">
                  <c:v>-379.4109216730623</c:v>
                </c:pt>
                <c:pt idx="758">
                  <c:v>-379.1376965817593</c:v>
                </c:pt>
                <c:pt idx="759">
                  <c:v>-378.857253254832</c:v>
                </c:pt>
                <c:pt idx="760">
                  <c:v>-378.5695970315163</c:v>
                </c:pt>
                <c:pt idx="761">
                  <c:v>-378.2747333883732</c:v>
                </c:pt>
                <c:pt idx="762">
                  <c:v>-377.972667939182</c:v>
                </c:pt>
                <c:pt idx="763">
                  <c:v>-377.6634064348343</c:v>
                </c:pt>
                <c:pt idx="764">
                  <c:v>-377.34695476322</c:v>
                </c:pt>
                <c:pt idx="765">
                  <c:v>-377.0233189491236</c:v>
                </c:pt>
                <c:pt idx="766">
                  <c:v>-376.6925051541141</c:v>
                </c:pt>
                <c:pt idx="767">
                  <c:v>-376.354519676399</c:v>
                </c:pt>
                <c:pt idx="768">
                  <c:v>-376.0093689507382</c:v>
                </c:pt>
                <c:pt idx="769">
                  <c:v>-375.6570595483045</c:v>
                </c:pt>
                <c:pt idx="770">
                  <c:v>-375.297598176562</c:v>
                </c:pt>
                <c:pt idx="771">
                  <c:v>-374.930991679137</c:v>
                </c:pt>
                <c:pt idx="772">
                  <c:v>-374.557247035689</c:v>
                </c:pt>
                <c:pt idx="773">
                  <c:v>-374.1763713617776</c:v>
                </c:pt>
                <c:pt idx="774">
                  <c:v>-373.7883719087253</c:v>
                </c:pt>
                <c:pt idx="775">
                  <c:v>-373.3932560634886</c:v>
                </c:pt>
                <c:pt idx="776">
                  <c:v>-372.9910313484949</c:v>
                </c:pt>
                <c:pt idx="777">
                  <c:v>-372.5817054215339</c:v>
                </c:pt>
                <c:pt idx="778">
                  <c:v>-372.1652860755768</c:v>
                </c:pt>
                <c:pt idx="779">
                  <c:v>-371.7417812386456</c:v>
                </c:pt>
                <c:pt idx="780">
                  <c:v>-371.3111989736635</c:v>
                </c:pt>
                <c:pt idx="781">
                  <c:v>-370.8735474782965</c:v>
                </c:pt>
                <c:pt idx="782">
                  <c:v>-370.4288350848053</c:v>
                </c:pt>
                <c:pt idx="783">
                  <c:v>-369.9770702598645</c:v>
                </c:pt>
                <c:pt idx="784">
                  <c:v>-369.5182616044293</c:v>
                </c:pt>
                <c:pt idx="785">
                  <c:v>-369.0524178535546</c:v>
                </c:pt>
                <c:pt idx="786">
                  <c:v>-368.5795478762353</c:v>
                </c:pt>
              </c:numCache>
            </c:numRef>
          </c:xVal>
          <c:yVal>
            <c:numRef>
              <c:f>Sheet6!$B$2:$B$788</c:f>
              <c:numCache>
                <c:formatCode>General</c:formatCode>
                <c:ptCount val="787"/>
                <c:pt idx="0">
                  <c:v>0.0</c:v>
                </c:pt>
                <c:pt idx="1">
                  <c:v>1.677298238765215</c:v>
                </c:pt>
                <c:pt idx="2">
                  <c:v>3.354564544187981</c:v>
                </c:pt>
                <c:pt idx="3">
                  <c:v>5.03176698353387</c:v>
                </c:pt>
                <c:pt idx="4">
                  <c:v>6.70887362528418</c:v>
                </c:pt>
                <c:pt idx="5">
                  <c:v>8.385852539744375</c:v>
                </c:pt>
                <c:pt idx="6">
                  <c:v>10.06267179965117</c:v>
                </c:pt>
                <c:pt idx="7">
                  <c:v>11.73929948078146</c:v>
                </c:pt>
                <c:pt idx="8">
                  <c:v>13.4157036625593</c:v>
                </c:pt>
                <c:pt idx="9">
                  <c:v>15.09185242866359</c:v>
                </c:pt>
                <c:pt idx="10">
                  <c:v>16.76771386763629</c:v>
                </c:pt>
                <c:pt idx="11">
                  <c:v>18.44325607348951</c:v>
                </c:pt>
                <c:pt idx="12">
                  <c:v>20.11844714631318</c:v>
                </c:pt>
                <c:pt idx="13">
                  <c:v>21.79325519288223</c:v>
                </c:pt>
                <c:pt idx="14">
                  <c:v>23.46764832726376</c:v>
                </c:pt>
                <c:pt idx="15">
                  <c:v>25.14159467142468</c:v>
                </c:pt>
                <c:pt idx="16">
                  <c:v>26.81506235583743</c:v>
                </c:pt>
                <c:pt idx="17">
                  <c:v>28.48801952008772</c:v>
                </c:pt>
                <c:pt idx="18">
                  <c:v>30.16043431348152</c:v>
                </c:pt>
                <c:pt idx="19">
                  <c:v>31.83227489564953</c:v>
                </c:pt>
                <c:pt idx="20">
                  <c:v>33.50350943715542</c:v>
                </c:pt>
                <c:pt idx="21">
                  <c:v>35.17410612010102</c:v>
                </c:pt>
                <c:pt idx="22">
                  <c:v>36.84403313873121</c:v>
                </c:pt>
                <c:pt idx="23">
                  <c:v>38.5132587000416</c:v>
                </c:pt>
                <c:pt idx="24">
                  <c:v>40.18175102438168</c:v>
                </c:pt>
                <c:pt idx="25">
                  <c:v>41.84947834606091</c:v>
                </c:pt>
                <c:pt idx="26">
                  <c:v>43.51640891395333</c:v>
                </c:pt>
                <c:pt idx="27">
                  <c:v>45.18251099210225</c:v>
                </c:pt>
                <c:pt idx="28">
                  <c:v>46.84775286032325</c:v>
                </c:pt>
                <c:pt idx="29">
                  <c:v>48.51210281481056</c:v>
                </c:pt>
                <c:pt idx="30">
                  <c:v>50.17552916873815</c:v>
                </c:pt>
                <c:pt idx="31">
                  <c:v>51.8380002528643</c:v>
                </c:pt>
                <c:pt idx="32">
                  <c:v>53.49948441613418</c:v>
                </c:pt>
                <c:pt idx="33">
                  <c:v>55.15995002628258</c:v>
                </c:pt>
                <c:pt idx="34">
                  <c:v>56.819365470436</c:v>
                </c:pt>
                <c:pt idx="35">
                  <c:v>58.47769915571455</c:v>
                </c:pt>
                <c:pt idx="36">
                  <c:v>60.13491950983439</c:v>
                </c:pt>
                <c:pt idx="37">
                  <c:v>61.790994981706</c:v>
                </c:pt>
                <c:pt idx="38">
                  <c:v>63.44589404203823</c:v>
                </c:pt>
                <c:pt idx="39">
                  <c:v>65.09958518393674</c:v>
                </c:pt>
                <c:pt idx="40">
                  <c:v>66.7520369235035</c:v>
                </c:pt>
                <c:pt idx="41">
                  <c:v>68.40321780043965</c:v>
                </c:pt>
                <c:pt idx="42">
                  <c:v>70.05309637863766</c:v>
                </c:pt>
                <c:pt idx="43">
                  <c:v>71.70164124678678</c:v>
                </c:pt>
                <c:pt idx="44">
                  <c:v>73.34882101896711</c:v>
                </c:pt>
                <c:pt idx="45">
                  <c:v>74.9946043352491</c:v>
                </c:pt>
                <c:pt idx="46">
                  <c:v>76.63895986228705</c:v>
                </c:pt>
                <c:pt idx="47">
                  <c:v>78.2818562939223</c:v>
                </c:pt>
                <c:pt idx="48">
                  <c:v>79.9232623517726</c:v>
                </c:pt>
                <c:pt idx="49">
                  <c:v>81.56314678583092</c:v>
                </c:pt>
                <c:pt idx="50">
                  <c:v>83.20147837505907</c:v>
                </c:pt>
                <c:pt idx="51">
                  <c:v>84.83822592798556</c:v>
                </c:pt>
                <c:pt idx="52">
                  <c:v>86.4733582832925</c:v>
                </c:pt>
                <c:pt idx="53">
                  <c:v>88.1068443104152</c:v>
                </c:pt>
                <c:pt idx="54">
                  <c:v>89.73865291013445</c:v>
                </c:pt>
                <c:pt idx="55">
                  <c:v>91.36875301516318</c:v>
                </c:pt>
                <c:pt idx="56">
                  <c:v>92.9971135907446</c:v>
                </c:pt>
                <c:pt idx="57">
                  <c:v>94.62370363523726</c:v>
                </c:pt>
                <c:pt idx="58">
                  <c:v>96.24849218071118</c:v>
                </c:pt>
                <c:pt idx="59">
                  <c:v>97.87144829353178</c:v>
                </c:pt>
                <c:pt idx="60">
                  <c:v>99.49254107495433</c:v>
                </c:pt>
                <c:pt idx="61">
                  <c:v>101.1117396617058</c:v>
                </c:pt>
                <c:pt idx="62">
                  <c:v>102.7290132265769</c:v>
                </c:pt>
                <c:pt idx="63">
                  <c:v>104.3443309790096</c:v>
                </c:pt>
                <c:pt idx="64">
                  <c:v>105.9576621656803</c:v>
                </c:pt>
                <c:pt idx="65">
                  <c:v>107.568976071087</c:v>
                </c:pt>
                <c:pt idx="66">
                  <c:v>109.1782420181333</c:v>
                </c:pt>
                <c:pt idx="67">
                  <c:v>110.7854293687158</c:v>
                </c:pt>
                <c:pt idx="68">
                  <c:v>112.3905075243</c:v>
                </c:pt>
                <c:pt idx="69">
                  <c:v>113.9934459265108</c:v>
                </c:pt>
                <c:pt idx="70">
                  <c:v>115.5942140577097</c:v>
                </c:pt>
                <c:pt idx="71">
                  <c:v>117.1927814415774</c:v>
                </c:pt>
                <c:pt idx="72">
                  <c:v>118.7891176436934</c:v>
                </c:pt>
                <c:pt idx="73">
                  <c:v>120.3831922721159</c:v>
                </c:pt>
                <c:pt idx="74">
                  <c:v>121.9749749779602</c:v>
                </c:pt>
                <c:pt idx="75">
                  <c:v>123.5644354559762</c:v>
                </c:pt>
                <c:pt idx="76">
                  <c:v>125.151543445126</c:v>
                </c:pt>
                <c:pt idx="77">
                  <c:v>126.7362687291597</c:v>
                </c:pt>
                <c:pt idx="78">
                  <c:v>128.3185811371904</c:v>
                </c:pt>
                <c:pt idx="79">
                  <c:v>129.8984505442698</c:v>
                </c:pt>
                <c:pt idx="80">
                  <c:v>131.475846871958</c:v>
                </c:pt>
                <c:pt idx="81">
                  <c:v>133.0507400889041</c:v>
                </c:pt>
                <c:pt idx="82">
                  <c:v>134.623100211406</c:v>
                </c:pt>
                <c:pt idx="83">
                  <c:v>136.192897303996</c:v>
                </c:pt>
                <c:pt idx="84">
                  <c:v>137.7601014799946</c:v>
                </c:pt>
                <c:pt idx="85">
                  <c:v>139.3246829020952</c:v>
                </c:pt>
                <c:pt idx="86">
                  <c:v>140.8866117829183</c:v>
                </c:pt>
                <c:pt idx="87">
                  <c:v>142.4458583855898</c:v>
                </c:pt>
                <c:pt idx="88">
                  <c:v>144.0023930243</c:v>
                </c:pt>
                <c:pt idx="89">
                  <c:v>145.5561860648708</c:v>
                </c:pt>
                <c:pt idx="90">
                  <c:v>147.1072079253214</c:v>
                </c:pt>
                <c:pt idx="91">
                  <c:v>148.6554290764306</c:v>
                </c:pt>
                <c:pt idx="92">
                  <c:v>150.2008200422952</c:v>
                </c:pt>
                <c:pt idx="93">
                  <c:v>151.7433514008974</c:v>
                </c:pt>
                <c:pt idx="94">
                  <c:v>153.2829937846661</c:v>
                </c:pt>
                <c:pt idx="95">
                  <c:v>154.8197178810243</c:v>
                </c:pt>
                <c:pt idx="96">
                  <c:v>156.3534944329602</c:v>
                </c:pt>
                <c:pt idx="97">
                  <c:v>157.8842942395758</c:v>
                </c:pt>
                <c:pt idx="98">
                  <c:v>159.4120881566498</c:v>
                </c:pt>
                <c:pt idx="99">
                  <c:v>160.9368470971861</c:v>
                </c:pt>
                <c:pt idx="100">
                  <c:v>162.45854203197</c:v>
                </c:pt>
                <c:pt idx="101">
                  <c:v>163.9771439901227</c:v>
                </c:pt>
                <c:pt idx="102">
                  <c:v>165.4926240596502</c:v>
                </c:pt>
                <c:pt idx="103">
                  <c:v>167.004953387995</c:v>
                </c:pt>
                <c:pt idx="104">
                  <c:v>168.5141031825841</c:v>
                </c:pt>
                <c:pt idx="105">
                  <c:v>170.0200447113803</c:v>
                </c:pt>
                <c:pt idx="106">
                  <c:v>171.5227493034273</c:v>
                </c:pt>
                <c:pt idx="107">
                  <c:v>173.0221883493908</c:v>
                </c:pt>
                <c:pt idx="108">
                  <c:v>174.5183333021124</c:v>
                </c:pt>
                <c:pt idx="109">
                  <c:v>176.0111556771472</c:v>
                </c:pt>
                <c:pt idx="110">
                  <c:v>177.5006270533116</c:v>
                </c:pt>
                <c:pt idx="111">
                  <c:v>178.9867190732116</c:v>
                </c:pt>
                <c:pt idx="112">
                  <c:v>180.4694034437954</c:v>
                </c:pt>
                <c:pt idx="113">
                  <c:v>181.9486519368901</c:v>
                </c:pt>
                <c:pt idx="114">
                  <c:v>183.424436389737</c:v>
                </c:pt>
                <c:pt idx="115">
                  <c:v>184.8967287055203</c:v>
                </c:pt>
                <c:pt idx="116">
                  <c:v>186.36550085392</c:v>
                </c:pt>
                <c:pt idx="117">
                  <c:v>187.830724871627</c:v>
                </c:pt>
                <c:pt idx="118">
                  <c:v>189.2923728628888</c:v>
                </c:pt>
                <c:pt idx="119">
                  <c:v>190.750417000033</c:v>
                </c:pt>
                <c:pt idx="120">
                  <c:v>192.2048295239968</c:v>
                </c:pt>
                <c:pt idx="121">
                  <c:v>193.6555827448616</c:v>
                </c:pt>
                <c:pt idx="122">
                  <c:v>195.1026490423808</c:v>
                </c:pt>
                <c:pt idx="123">
                  <c:v>196.5460008664892</c:v>
                </c:pt>
                <c:pt idx="124">
                  <c:v>197.9856107378508</c:v>
                </c:pt>
                <c:pt idx="125">
                  <c:v>199.421451248367</c:v>
                </c:pt>
                <c:pt idx="126">
                  <c:v>200.853495061702</c:v>
                </c:pt>
                <c:pt idx="127">
                  <c:v>202.281714913805</c:v>
                </c:pt>
                <c:pt idx="128">
                  <c:v>203.706083613427</c:v>
                </c:pt>
                <c:pt idx="129">
                  <c:v>205.1265740426397</c:v>
                </c:pt>
                <c:pt idx="130">
                  <c:v>206.5431591573505</c:v>
                </c:pt>
                <c:pt idx="131">
                  <c:v>207.955811987822</c:v>
                </c:pt>
                <c:pt idx="132">
                  <c:v>209.3645056391748</c:v>
                </c:pt>
                <c:pt idx="133">
                  <c:v>210.769213291915</c:v>
                </c:pt>
                <c:pt idx="134">
                  <c:v>212.1699082024316</c:v>
                </c:pt>
                <c:pt idx="135">
                  <c:v>213.5665637035077</c:v>
                </c:pt>
                <c:pt idx="136">
                  <c:v>214.9591532048384</c:v>
                </c:pt>
                <c:pt idx="137">
                  <c:v>216.3476501935245</c:v>
                </c:pt>
                <c:pt idx="138">
                  <c:v>217.7320282345821</c:v>
                </c:pt>
                <c:pt idx="139">
                  <c:v>219.1122609714473</c:v>
                </c:pt>
                <c:pt idx="140">
                  <c:v>220.48832212648</c:v>
                </c:pt>
                <c:pt idx="141">
                  <c:v>221.8601855014528</c:v>
                </c:pt>
                <c:pt idx="142">
                  <c:v>223.2278249780668</c:v>
                </c:pt>
                <c:pt idx="143">
                  <c:v>224.5912145184365</c:v>
                </c:pt>
                <c:pt idx="144">
                  <c:v>225.9503281655865</c:v>
                </c:pt>
                <c:pt idx="145">
                  <c:v>227.3051400439516</c:v>
                </c:pt>
                <c:pt idx="146">
                  <c:v>228.6556243598661</c:v>
                </c:pt>
                <c:pt idx="147">
                  <c:v>230.0017554020533</c:v>
                </c:pt>
                <c:pt idx="148">
                  <c:v>231.3435075421172</c:v>
                </c:pt>
                <c:pt idx="149">
                  <c:v>232.6808552350298</c:v>
                </c:pt>
                <c:pt idx="150">
                  <c:v>234.0137730196164</c:v>
                </c:pt>
                <c:pt idx="151">
                  <c:v>235.3422355190447</c:v>
                </c:pt>
                <c:pt idx="152">
                  <c:v>236.6662174413001</c:v>
                </c:pt>
                <c:pt idx="153">
                  <c:v>237.9856935796745</c:v>
                </c:pt>
                <c:pt idx="154">
                  <c:v>239.3006388132428</c:v>
                </c:pt>
                <c:pt idx="155">
                  <c:v>240.611028107342</c:v>
                </c:pt>
                <c:pt idx="156">
                  <c:v>241.9168365140474</c:v>
                </c:pt>
                <c:pt idx="157">
                  <c:v>243.2180391726478</c:v>
                </c:pt>
                <c:pt idx="158">
                  <c:v>244.5146113101182</c:v>
                </c:pt>
                <c:pt idx="159">
                  <c:v>245.8065282415948</c:v>
                </c:pt>
                <c:pt idx="160">
                  <c:v>247.0937653708371</c:v>
                </c:pt>
                <c:pt idx="161">
                  <c:v>248.3762981907078</c:v>
                </c:pt>
                <c:pt idx="162">
                  <c:v>249.6541022836266</c:v>
                </c:pt>
                <c:pt idx="163">
                  <c:v>250.9271533220451</c:v>
                </c:pt>
                <c:pt idx="164">
                  <c:v>252.1954270689053</c:v>
                </c:pt>
                <c:pt idx="165">
                  <c:v>253.4588993781021</c:v>
                </c:pt>
                <c:pt idx="166">
                  <c:v>254.7175461949408</c:v>
                </c:pt>
                <c:pt idx="167">
                  <c:v>255.971343556604</c:v>
                </c:pt>
                <c:pt idx="168">
                  <c:v>257.2202675925889</c:v>
                </c:pt>
                <c:pt idx="169">
                  <c:v>258.4642945251867</c:v>
                </c:pt>
                <c:pt idx="170">
                  <c:v>259.7034006699137</c:v>
                </c:pt>
                <c:pt idx="171">
                  <c:v>260.9375624359735</c:v>
                </c:pt>
                <c:pt idx="172">
                  <c:v>262.1667563267063</c:v>
                </c:pt>
                <c:pt idx="173">
                  <c:v>263.3909589400266</c:v>
                </c:pt>
                <c:pt idx="174">
                  <c:v>264.6101469688862</c:v>
                </c:pt>
                <c:pt idx="175">
                  <c:v>265.8242972016963</c:v>
                </c:pt>
                <c:pt idx="176">
                  <c:v>267.0333865227865</c:v>
                </c:pt>
                <c:pt idx="177">
                  <c:v>268.2373919128369</c:v>
                </c:pt>
                <c:pt idx="178">
                  <c:v>269.4362904493215</c:v>
                </c:pt>
                <c:pt idx="179">
                  <c:v>270.6300593069386</c:v>
                </c:pt>
                <c:pt idx="180">
                  <c:v>271.8186757580468</c:v>
                </c:pt>
                <c:pt idx="181">
                  <c:v>273.0021171731022</c:v>
                </c:pt>
                <c:pt idx="182">
                  <c:v>274.180361021085</c:v>
                </c:pt>
                <c:pt idx="183">
                  <c:v>275.3533848699291</c:v>
                </c:pt>
                <c:pt idx="184">
                  <c:v>276.5211663869502</c:v>
                </c:pt>
                <c:pt idx="185">
                  <c:v>277.6836833392707</c:v>
                </c:pt>
                <c:pt idx="186">
                  <c:v>278.8409135942418</c:v>
                </c:pt>
                <c:pt idx="187">
                  <c:v>279.9928351198673</c:v>
                </c:pt>
                <c:pt idx="188">
                  <c:v>281.1394259852178</c:v>
                </c:pt>
                <c:pt idx="189">
                  <c:v>282.280664360859</c:v>
                </c:pt>
                <c:pt idx="190">
                  <c:v>283.4165285192519</c:v>
                </c:pt>
                <c:pt idx="191">
                  <c:v>284.5469968351824</c:v>
                </c:pt>
                <c:pt idx="192">
                  <c:v>285.6720477861608</c:v>
                </c:pt>
                <c:pt idx="193">
                  <c:v>286.7916599528344</c:v>
                </c:pt>
                <c:pt idx="194">
                  <c:v>287.9058120194093</c:v>
                </c:pt>
                <c:pt idx="195">
                  <c:v>289.0144827740278</c:v>
                </c:pt>
                <c:pt idx="196">
                  <c:v>290.117651109194</c:v>
                </c:pt>
                <c:pt idx="197">
                  <c:v>291.2152960221738</c:v>
                </c:pt>
                <c:pt idx="198">
                  <c:v>292.307396615395</c:v>
                </c:pt>
                <c:pt idx="199">
                  <c:v>293.3939320968282</c:v>
                </c:pt>
                <c:pt idx="200">
                  <c:v>294.4748817804054</c:v>
                </c:pt>
                <c:pt idx="201">
                  <c:v>295.5502250864014</c:v>
                </c:pt>
                <c:pt idx="202">
                  <c:v>296.6199415418284</c:v>
                </c:pt>
                <c:pt idx="203">
                  <c:v>297.6840107808264</c:v>
                </c:pt>
                <c:pt idx="204">
                  <c:v>298.7424125450495</c:v>
                </c:pt>
                <c:pt idx="205">
                  <c:v>299.795126684053</c:v>
                </c:pt>
                <c:pt idx="206">
                  <c:v>300.8421331556755</c:v>
                </c:pt>
                <c:pt idx="207">
                  <c:v>301.8834120264227</c:v>
                </c:pt>
                <c:pt idx="208">
                  <c:v>302.9189434718438</c:v>
                </c:pt>
                <c:pt idx="209">
                  <c:v>303.9487077769118</c:v>
                </c:pt>
                <c:pt idx="210">
                  <c:v>304.9726853363998</c:v>
                </c:pt>
                <c:pt idx="211">
                  <c:v>305.9908566552472</c:v>
                </c:pt>
                <c:pt idx="212">
                  <c:v>307.0032023489392</c:v>
                </c:pt>
                <c:pt idx="213">
                  <c:v>308.0097031438737</c:v>
                </c:pt>
                <c:pt idx="214">
                  <c:v>309.0103398777233</c:v>
                </c:pt>
                <c:pt idx="215">
                  <c:v>310.0050934998073</c:v>
                </c:pt>
                <c:pt idx="216">
                  <c:v>310.9939450714486</c:v>
                </c:pt>
                <c:pt idx="217">
                  <c:v>311.9768757663386</c:v>
                </c:pt>
                <c:pt idx="218">
                  <c:v>312.9538668708921</c:v>
                </c:pt>
                <c:pt idx="219">
                  <c:v>313.9248997846058</c:v>
                </c:pt>
                <c:pt idx="220">
                  <c:v>314.889956020412</c:v>
                </c:pt>
                <c:pt idx="221">
                  <c:v>315.8490172050297</c:v>
                </c:pt>
                <c:pt idx="222">
                  <c:v>316.8020650793178</c:v>
                </c:pt>
                <c:pt idx="223">
                  <c:v>317.7490814986113</c:v>
                </c:pt>
                <c:pt idx="224">
                  <c:v>318.6900484330875</c:v>
                </c:pt>
                <c:pt idx="225">
                  <c:v>319.6249479680885</c:v>
                </c:pt>
                <c:pt idx="226">
                  <c:v>320.5537623044773</c:v>
                </c:pt>
                <c:pt idx="227">
                  <c:v>321.4764737589612</c:v>
                </c:pt>
                <c:pt idx="228">
                  <c:v>322.3930647644504</c:v>
                </c:pt>
                <c:pt idx="229">
                  <c:v>323.3035178703664</c:v>
                </c:pt>
                <c:pt idx="230">
                  <c:v>324.207815742993</c:v>
                </c:pt>
                <c:pt idx="231">
                  <c:v>325.1059411658094</c:v>
                </c:pt>
                <c:pt idx="232">
                  <c:v>325.9978770397922</c:v>
                </c:pt>
                <c:pt idx="233">
                  <c:v>326.883606383772</c:v>
                </c:pt>
                <c:pt idx="234">
                  <c:v>327.7631123347344</c:v>
                </c:pt>
                <c:pt idx="235">
                  <c:v>328.6363781481534</c:v>
                </c:pt>
                <c:pt idx="236">
                  <c:v>329.5033871983128</c:v>
                </c:pt>
                <c:pt idx="237">
                  <c:v>330.364122978599</c:v>
                </c:pt>
                <c:pt idx="238">
                  <c:v>331.2185691018514</c:v>
                </c:pt>
                <c:pt idx="239">
                  <c:v>332.0667093006401</c:v>
                </c:pt>
                <c:pt idx="240">
                  <c:v>332.9085274275976</c:v>
                </c:pt>
                <c:pt idx="241">
                  <c:v>333.744007455727</c:v>
                </c:pt>
                <c:pt idx="242">
                  <c:v>334.573133478679</c:v>
                </c:pt>
                <c:pt idx="243">
                  <c:v>335.3958897111053</c:v>
                </c:pt>
                <c:pt idx="244">
                  <c:v>336.2122604888983</c:v>
                </c:pt>
                <c:pt idx="245">
                  <c:v>337.022230269539</c:v>
                </c:pt>
                <c:pt idx="246">
                  <c:v>337.82578363237</c:v>
                </c:pt>
                <c:pt idx="247">
                  <c:v>338.6229052788911</c:v>
                </c:pt>
                <c:pt idx="248">
                  <c:v>339.4135800330573</c:v>
                </c:pt>
                <c:pt idx="249">
                  <c:v>340.1977928415557</c:v>
                </c:pt>
                <c:pt idx="250">
                  <c:v>340.9755287741065</c:v>
                </c:pt>
                <c:pt idx="251">
                  <c:v>341.7467730237423</c:v>
                </c:pt>
                <c:pt idx="252">
                  <c:v>342.5115109070713</c:v>
                </c:pt>
                <c:pt idx="253">
                  <c:v>343.2697278646027</c:v>
                </c:pt>
                <c:pt idx="254">
                  <c:v>344.0214094609635</c:v>
                </c:pt>
                <c:pt idx="255">
                  <c:v>344.7665413852264</c:v>
                </c:pt>
                <c:pt idx="256">
                  <c:v>345.5051094511467</c:v>
                </c:pt>
                <c:pt idx="257">
                  <c:v>346.2370995974615</c:v>
                </c:pt>
                <c:pt idx="258">
                  <c:v>346.9624978881245</c:v>
                </c:pt>
                <c:pt idx="259">
                  <c:v>347.6812905126002</c:v>
                </c:pt>
                <c:pt idx="260">
                  <c:v>348.3934637861122</c:v>
                </c:pt>
                <c:pt idx="261">
                  <c:v>349.0990041499073</c:v>
                </c:pt>
                <c:pt idx="262">
                  <c:v>349.7978981715128</c:v>
                </c:pt>
                <c:pt idx="263">
                  <c:v>350.4901325449906</c:v>
                </c:pt>
                <c:pt idx="264">
                  <c:v>351.1756940912047</c:v>
                </c:pt>
                <c:pt idx="265">
                  <c:v>351.8545697580414</c:v>
                </c:pt>
                <c:pt idx="266">
                  <c:v>352.5267466206885</c:v>
                </c:pt>
                <c:pt idx="267">
                  <c:v>353.1922118818673</c:v>
                </c:pt>
                <c:pt idx="268">
                  <c:v>353.8509528720772</c:v>
                </c:pt>
                <c:pt idx="269">
                  <c:v>354.5029570498396</c:v>
                </c:pt>
                <c:pt idx="270">
                  <c:v>355.1482120019333</c:v>
                </c:pt>
                <c:pt idx="271">
                  <c:v>355.7867054436308</c:v>
                </c:pt>
                <c:pt idx="272">
                  <c:v>356.4184252189435</c:v>
                </c:pt>
                <c:pt idx="273">
                  <c:v>357.043359300833</c:v>
                </c:pt>
                <c:pt idx="274">
                  <c:v>357.6614957914533</c:v>
                </c:pt>
                <c:pt idx="275">
                  <c:v>358.2728229223765</c:v>
                </c:pt>
                <c:pt idx="276">
                  <c:v>358.8773290548155</c:v>
                </c:pt>
                <c:pt idx="277">
                  <c:v>359.475002679844</c:v>
                </c:pt>
                <c:pt idx="278">
                  <c:v>360.0658324186168</c:v>
                </c:pt>
                <c:pt idx="279">
                  <c:v>360.6498070225875</c:v>
                </c:pt>
                <c:pt idx="280">
                  <c:v>361.2269153737195</c:v>
                </c:pt>
                <c:pt idx="281">
                  <c:v>361.7971464847025</c:v>
                </c:pt>
                <c:pt idx="282">
                  <c:v>362.3604894991573</c:v>
                </c:pt>
                <c:pt idx="283">
                  <c:v>362.9169336918429</c:v>
                </c:pt>
                <c:pt idx="284">
                  <c:v>363.4664684688635</c:v>
                </c:pt>
                <c:pt idx="285">
                  <c:v>364.0090833678722</c:v>
                </c:pt>
                <c:pt idx="286">
                  <c:v>364.5447680582587</c:v>
                </c:pt>
                <c:pt idx="287">
                  <c:v>365.0735123413588</c:v>
                </c:pt>
                <c:pt idx="288">
                  <c:v>365.5953061506451</c:v>
                </c:pt>
                <c:pt idx="289">
                  <c:v>366.1101395519115</c:v>
                </c:pt>
                <c:pt idx="290">
                  <c:v>366.6180027434769</c:v>
                </c:pt>
                <c:pt idx="291">
                  <c:v>367.1188860563543</c:v>
                </c:pt>
                <c:pt idx="292">
                  <c:v>367.6127799544446</c:v>
                </c:pt>
                <c:pt idx="293">
                  <c:v>368.0996750347244</c:v>
                </c:pt>
                <c:pt idx="294">
                  <c:v>368.5795620274083</c:v>
                </c:pt>
                <c:pt idx="295">
                  <c:v>369.052431796142</c:v>
                </c:pt>
                <c:pt idx="296">
                  <c:v>369.5182753381653</c:v>
                </c:pt>
                <c:pt idx="297">
                  <c:v>369.9770837844885</c:v>
                </c:pt>
                <c:pt idx="298">
                  <c:v>370.4288484000588</c:v>
                </c:pt>
                <c:pt idx="299">
                  <c:v>370.8735605839304</c:v>
                </c:pt>
                <c:pt idx="300">
                  <c:v>371.3112118694223</c:v>
                </c:pt>
                <c:pt idx="301">
                  <c:v>371.7417939242836</c:v>
                </c:pt>
                <c:pt idx="302">
                  <c:v>372.165298550857</c:v>
                </c:pt>
                <c:pt idx="303">
                  <c:v>372.5817176862161</c:v>
                </c:pt>
                <c:pt idx="304">
                  <c:v>372.9910434023482</c:v>
                </c:pt>
                <c:pt idx="305">
                  <c:v>373.3932679062765</c:v>
                </c:pt>
                <c:pt idx="306">
                  <c:v>373.7883835402297</c:v>
                </c:pt>
                <c:pt idx="307">
                  <c:v>374.1763827817745</c:v>
                </c:pt>
                <c:pt idx="308">
                  <c:v>374.5572582439613</c:v>
                </c:pt>
                <c:pt idx="309">
                  <c:v>374.9310026754699</c:v>
                </c:pt>
                <c:pt idx="310">
                  <c:v>375.2976089607486</c:v>
                </c:pt>
                <c:pt idx="311">
                  <c:v>375.6570701201401</c:v>
                </c:pt>
                <c:pt idx="312">
                  <c:v>376.0093793100177</c:v>
                </c:pt>
                <c:pt idx="313">
                  <c:v>376.354529822927</c:v>
                </c:pt>
                <c:pt idx="314">
                  <c:v>376.6925150876956</c:v>
                </c:pt>
                <c:pt idx="315">
                  <c:v>377.0233286695769</c:v>
                </c:pt>
                <c:pt idx="316">
                  <c:v>377.3469642703523</c:v>
                </c:pt>
                <c:pt idx="317">
                  <c:v>377.6634157284645</c:v>
                </c:pt>
                <c:pt idx="318">
                  <c:v>377.9726770191368</c:v>
                </c:pt>
                <c:pt idx="319">
                  <c:v>378.2747422544787</c:v>
                </c:pt>
                <c:pt idx="320">
                  <c:v>378.5696056836043</c:v>
                </c:pt>
                <c:pt idx="321">
                  <c:v>378.8572616927385</c:v>
                </c:pt>
                <c:pt idx="322">
                  <c:v>379.137704805319</c:v>
                </c:pt>
                <c:pt idx="323">
                  <c:v>379.4109296821213</c:v>
                </c:pt>
                <c:pt idx="324">
                  <c:v>379.6769311213343</c:v>
                </c:pt>
                <c:pt idx="325">
                  <c:v>379.9357040586692</c:v>
                </c:pt>
                <c:pt idx="326">
                  <c:v>380.1872435674749</c:v>
                </c:pt>
                <c:pt idx="327">
                  <c:v>380.4315448587861</c:v>
                </c:pt>
                <c:pt idx="328">
                  <c:v>380.6686032814707</c:v>
                </c:pt>
                <c:pt idx="329">
                  <c:v>380.8984143222688</c:v>
                </c:pt>
                <c:pt idx="330">
                  <c:v>381.1209736059137</c:v>
                </c:pt>
                <c:pt idx="331">
                  <c:v>381.3362768951935</c:v>
                </c:pt>
                <c:pt idx="332">
                  <c:v>381.5443200910497</c:v>
                </c:pt>
                <c:pt idx="333">
                  <c:v>381.7450992326341</c:v>
                </c:pt>
                <c:pt idx="334">
                  <c:v>381.9386104974012</c:v>
                </c:pt>
                <c:pt idx="335">
                  <c:v>382.1248502011815</c:v>
                </c:pt>
                <c:pt idx="336">
                  <c:v>382.3038147982318</c:v>
                </c:pt>
                <c:pt idx="337">
                  <c:v>382.4755008813285</c:v>
                </c:pt>
                <c:pt idx="338">
                  <c:v>382.639905181814</c:v>
                </c:pt>
                <c:pt idx="339">
                  <c:v>382.7970245696671</c:v>
                </c:pt>
                <c:pt idx="340">
                  <c:v>382.9468560535618</c:v>
                </c:pt>
                <c:pt idx="341">
                  <c:v>383.089396780922</c:v>
                </c:pt>
                <c:pt idx="342">
                  <c:v>383.2246440379781</c:v>
                </c:pt>
                <c:pt idx="343">
                  <c:v>383.3525952498167</c:v>
                </c:pt>
                <c:pt idx="344">
                  <c:v>383.4732479804306</c:v>
                </c:pt>
                <c:pt idx="345">
                  <c:v>383.5865999327667</c:v>
                </c:pt>
                <c:pt idx="346">
                  <c:v>383.6926489487664</c:v>
                </c:pt>
                <c:pt idx="347">
                  <c:v>383.7913930094085</c:v>
                </c:pt>
                <c:pt idx="348">
                  <c:v>383.8828302347534</c:v>
                </c:pt>
                <c:pt idx="349">
                  <c:v>383.9669588839575</c:v>
                </c:pt>
                <c:pt idx="350">
                  <c:v>384.0437773553417</c:v>
                </c:pt>
                <c:pt idx="351">
                  <c:v>384.1132841863898</c:v>
                </c:pt>
                <c:pt idx="352">
                  <c:v>384.1754780537921</c:v>
                </c:pt>
                <c:pt idx="353">
                  <c:v>384.2303577734669</c:v>
                </c:pt>
                <c:pt idx="354">
                  <c:v>384.2779223005836</c:v>
                </c:pt>
                <c:pt idx="355">
                  <c:v>384.3181707295817</c:v>
                </c:pt>
                <c:pt idx="356">
                  <c:v>384.3511022941888</c:v>
                </c:pt>
                <c:pt idx="357">
                  <c:v>384.3767163674369</c:v>
                </c:pt>
                <c:pt idx="358">
                  <c:v>384.3950124616676</c:v>
                </c:pt>
                <c:pt idx="359">
                  <c:v>384.4059902285562</c:v>
                </c:pt>
                <c:pt idx="360">
                  <c:v>384.4096494590952</c:v>
                </c:pt>
                <c:pt idx="361">
                  <c:v>384.4059900836206</c:v>
                </c:pt>
                <c:pt idx="362">
                  <c:v>384.3950121718013</c:v>
                </c:pt>
                <c:pt idx="363">
                  <c:v>384.3767159326388</c:v>
                </c:pt>
                <c:pt idx="364">
                  <c:v>384.3511017144742</c:v>
                </c:pt>
                <c:pt idx="365">
                  <c:v>384.3181700049587</c:v>
                </c:pt>
                <c:pt idx="366">
                  <c:v>384.2779214310663</c:v>
                </c:pt>
                <c:pt idx="367">
                  <c:v>384.2303567590689</c:v>
                </c:pt>
                <c:pt idx="368">
                  <c:v>384.1754768945393</c:v>
                </c:pt>
                <c:pt idx="369">
                  <c:v>384.1132828822996</c:v>
                </c:pt>
                <c:pt idx="370">
                  <c:v>384.0437759064395</c:v>
                </c:pt>
                <c:pt idx="371">
                  <c:v>383.966957290269</c:v>
                </c:pt>
                <c:pt idx="372">
                  <c:v>383.882828496312</c:v>
                </c:pt>
                <c:pt idx="373">
                  <c:v>383.7913911262489</c:v>
                </c:pt>
                <c:pt idx="374">
                  <c:v>383.6926469209221</c:v>
                </c:pt>
                <c:pt idx="375">
                  <c:v>383.5865977602724</c:v>
                </c:pt>
                <c:pt idx="376">
                  <c:v>383.4732456633357</c:v>
                </c:pt>
                <c:pt idx="377">
                  <c:v>383.3525927881608</c:v>
                </c:pt>
                <c:pt idx="378">
                  <c:v>383.2246414318087</c:v>
                </c:pt>
                <c:pt idx="379">
                  <c:v>383.0893940302886</c:v>
                </c:pt>
                <c:pt idx="380">
                  <c:v>382.9468531585166</c:v>
                </c:pt>
                <c:pt idx="381">
                  <c:v>382.7970215302653</c:v>
                </c:pt>
                <c:pt idx="382">
                  <c:v>382.6399019981132</c:v>
                </c:pt>
                <c:pt idx="383">
                  <c:v>382.4754975533895</c:v>
                </c:pt>
                <c:pt idx="384">
                  <c:v>382.3038113261191</c:v>
                </c:pt>
                <c:pt idx="385">
                  <c:v>382.124846584962</c:v>
                </c:pt>
                <c:pt idx="386">
                  <c:v>381.9386067371415</c:v>
                </c:pt>
                <c:pt idx="387">
                  <c:v>381.7450953284041</c:v>
                </c:pt>
                <c:pt idx="388">
                  <c:v>381.5443160429251</c:v>
                </c:pt>
                <c:pt idx="389">
                  <c:v>381.3362727032538</c:v>
                </c:pt>
                <c:pt idx="390">
                  <c:v>381.1209692702355</c:v>
                </c:pt>
                <c:pt idx="391">
                  <c:v>380.8984098429369</c:v>
                </c:pt>
                <c:pt idx="392">
                  <c:v>380.6685986585691</c:v>
                </c:pt>
                <c:pt idx="393">
                  <c:v>380.4315400924061</c:v>
                </c:pt>
                <c:pt idx="394">
                  <c:v>380.187238657702</c:v>
                </c:pt>
                <c:pt idx="395">
                  <c:v>379.9356990056032</c:v>
                </c:pt>
                <c:pt idx="396">
                  <c:v>379.6769259250634</c:v>
                </c:pt>
                <c:pt idx="397">
                  <c:v>379.4109243427487</c:v>
                </c:pt>
                <c:pt idx="398">
                  <c:v>379.137699322947</c:v>
                </c:pt>
                <c:pt idx="399">
                  <c:v>378.8572560674667</c:v>
                </c:pt>
                <c:pt idx="400">
                  <c:v>378.5695999155459</c:v>
                </c:pt>
                <c:pt idx="401">
                  <c:v>378.2747363437425</c:v>
                </c:pt>
                <c:pt idx="402">
                  <c:v>377.9726709658343</c:v>
                </c:pt>
                <c:pt idx="403">
                  <c:v>377.663409532712</c:v>
                </c:pt>
                <c:pt idx="404">
                  <c:v>377.3469579322638</c:v>
                </c:pt>
                <c:pt idx="405">
                  <c:v>377.0233221892768</c:v>
                </c:pt>
                <c:pt idx="406">
                  <c:v>376.6925084653091</c:v>
                </c:pt>
                <c:pt idx="407">
                  <c:v>376.3545230585751</c:v>
                </c:pt>
                <c:pt idx="408">
                  <c:v>376.0093724038321</c:v>
                </c:pt>
                <c:pt idx="409">
                  <c:v>375.6570630722501</c:v>
                </c:pt>
                <c:pt idx="410">
                  <c:v>375.2976017712912</c:v>
                </c:pt>
                <c:pt idx="411">
                  <c:v>374.9309953445802</c:v>
                </c:pt>
                <c:pt idx="412">
                  <c:v>374.5572507717803</c:v>
                </c:pt>
                <c:pt idx="413">
                  <c:v>374.1763751684438</c:v>
                </c:pt>
                <c:pt idx="414">
                  <c:v>373.7883757858938</c:v>
                </c:pt>
                <c:pt idx="415">
                  <c:v>373.3932600110864</c:v>
                </c:pt>
                <c:pt idx="416">
                  <c:v>372.9910353664474</c:v>
                </c:pt>
                <c:pt idx="417">
                  <c:v>372.581709509764</c:v>
                </c:pt>
                <c:pt idx="418">
                  <c:v>372.1652902340043</c:v>
                </c:pt>
                <c:pt idx="419">
                  <c:v>371.7417854671911</c:v>
                </c:pt>
                <c:pt idx="420">
                  <c:v>371.3112032722512</c:v>
                </c:pt>
                <c:pt idx="421">
                  <c:v>370.873551846844</c:v>
                </c:pt>
                <c:pt idx="422">
                  <c:v>370.4288395232239</c:v>
                </c:pt>
                <c:pt idx="423">
                  <c:v>369.9770747680703</c:v>
                </c:pt>
                <c:pt idx="424">
                  <c:v>369.518266182342</c:v>
                </c:pt>
                <c:pt idx="425">
                  <c:v>369.0524225010843</c:v>
                </c:pt>
                <c:pt idx="426">
                  <c:v>368.5795525932937</c:v>
                </c:pt>
                <c:pt idx="427">
                  <c:v>368.0996654617317</c:v>
                </c:pt>
                <c:pt idx="428">
                  <c:v>367.6127702427577</c:v>
                </c:pt>
                <c:pt idx="429">
                  <c:v>367.1188762061558</c:v>
                </c:pt>
                <c:pt idx="430">
                  <c:v>366.617992754957</c:v>
                </c:pt>
                <c:pt idx="431">
                  <c:v>366.1101294252607</c:v>
                </c:pt>
                <c:pt idx="432">
                  <c:v>365.595295886053</c:v>
                </c:pt>
                <c:pt idx="433">
                  <c:v>365.0735019390229</c:v>
                </c:pt>
                <c:pt idx="434">
                  <c:v>364.5447575183757</c:v>
                </c:pt>
                <c:pt idx="435">
                  <c:v>364.009072690644</c:v>
                </c:pt>
                <c:pt idx="436">
                  <c:v>363.4664576544935</c:v>
                </c:pt>
                <c:pt idx="437">
                  <c:v>362.9169227405336</c:v>
                </c:pt>
                <c:pt idx="438">
                  <c:v>362.3604784111218</c:v>
                </c:pt>
                <c:pt idx="439">
                  <c:v>361.7971352601478</c:v>
                </c:pt>
                <c:pt idx="440">
                  <c:v>361.2269040128638</c:v>
                </c:pt>
                <c:pt idx="441">
                  <c:v>360.6497955256474</c:v>
                </c:pt>
                <c:pt idx="442">
                  <c:v>360.0658207858073</c:v>
                </c:pt>
                <c:pt idx="443">
                  <c:v>359.4749909113871</c:v>
                </c:pt>
                <c:pt idx="444">
                  <c:v>358.8773171509366</c:v>
                </c:pt>
                <c:pt idx="445">
                  <c:v>358.2728108833024</c:v>
                </c:pt>
                <c:pt idx="446">
                  <c:v>357.6614836174128</c:v>
                </c:pt>
                <c:pt idx="447">
                  <c:v>357.043346992057</c:v>
                </c:pt>
                <c:pt idx="448">
                  <c:v>356.4184127756681</c:v>
                </c:pt>
                <c:pt idx="449">
                  <c:v>355.7866928660931</c:v>
                </c:pt>
                <c:pt idx="450">
                  <c:v>355.148199290369</c:v>
                </c:pt>
                <c:pt idx="451">
                  <c:v>354.5029442044933</c:v>
                </c:pt>
                <c:pt idx="452">
                  <c:v>353.8509398931936</c:v>
                </c:pt>
                <c:pt idx="453">
                  <c:v>353.1921987696915</c:v>
                </c:pt>
                <c:pt idx="454">
                  <c:v>352.5267333754715</c:v>
                </c:pt>
                <c:pt idx="455">
                  <c:v>351.8545563800374</c:v>
                </c:pt>
                <c:pt idx="456">
                  <c:v>351.175680580669</c:v>
                </c:pt>
                <c:pt idx="457">
                  <c:v>350.4901189021735</c:v>
                </c:pt>
                <c:pt idx="458">
                  <c:v>349.7978843966814</c:v>
                </c:pt>
                <c:pt idx="459">
                  <c:v>349.0989902433208</c:v>
                </c:pt>
                <c:pt idx="460">
                  <c:v>348.3934497480337</c:v>
                </c:pt>
                <c:pt idx="461">
                  <c:v>347.6812763433014</c:v>
                </c:pt>
                <c:pt idx="462">
                  <c:v>346.9624835878727</c:v>
                </c:pt>
                <c:pt idx="463">
                  <c:v>346.237085166529</c:v>
                </c:pt>
                <c:pt idx="464">
                  <c:v>345.5050948898123</c:v>
                </c:pt>
                <c:pt idx="465">
                  <c:v>344.7665266937593</c:v>
                </c:pt>
                <c:pt idx="466">
                  <c:v>344.0213946396485</c:v>
                </c:pt>
                <c:pt idx="467">
                  <c:v>343.2697129137196</c:v>
                </c:pt>
                <c:pt idx="468">
                  <c:v>342.51149582691</c:v>
                </c:pt>
                <c:pt idx="469">
                  <c:v>341.7467578145805</c:v>
                </c:pt>
                <c:pt idx="470">
                  <c:v>340.9755134362398</c:v>
                </c:pt>
                <c:pt idx="471">
                  <c:v>340.1977773752762</c:v>
                </c:pt>
                <c:pt idx="472">
                  <c:v>339.4135644386565</c:v>
                </c:pt>
                <c:pt idx="473">
                  <c:v>338.6228895566703</c:v>
                </c:pt>
                <c:pt idx="474">
                  <c:v>337.8257677826255</c:v>
                </c:pt>
                <c:pt idx="475">
                  <c:v>337.0222142925718</c:v>
                </c:pt>
                <c:pt idx="476">
                  <c:v>336.212244385017</c:v>
                </c:pt>
                <c:pt idx="477">
                  <c:v>335.3958734806133</c:v>
                </c:pt>
                <c:pt idx="478">
                  <c:v>334.5731171218885</c:v>
                </c:pt>
                <c:pt idx="479">
                  <c:v>333.7439909729439</c:v>
                </c:pt>
                <c:pt idx="480">
                  <c:v>332.9085108191413</c:v>
                </c:pt>
                <c:pt idx="481">
                  <c:v>332.0666925668215</c:v>
                </c:pt>
                <c:pt idx="482">
                  <c:v>331.2185522429869</c:v>
                </c:pt>
                <c:pt idx="483">
                  <c:v>330.3641059950204</c:v>
                </c:pt>
                <c:pt idx="484">
                  <c:v>329.5033700903351</c:v>
                </c:pt>
                <c:pt idx="485">
                  <c:v>328.6363609161065</c:v>
                </c:pt>
                <c:pt idx="486">
                  <c:v>327.7630949789415</c:v>
                </c:pt>
                <c:pt idx="487">
                  <c:v>326.8835889045661</c:v>
                </c:pt>
                <c:pt idx="488">
                  <c:v>325.9978594375065</c:v>
                </c:pt>
                <c:pt idx="489">
                  <c:v>325.1059234407791</c:v>
                </c:pt>
                <c:pt idx="490">
                  <c:v>324.2077978955587</c:v>
                </c:pt>
                <c:pt idx="491">
                  <c:v>323.3034999008617</c:v>
                </c:pt>
                <c:pt idx="492">
                  <c:v>322.3930466732201</c:v>
                </c:pt>
                <c:pt idx="493">
                  <c:v>321.4764555463516</c:v>
                </c:pt>
                <c:pt idx="494">
                  <c:v>320.5537439708317</c:v>
                </c:pt>
                <c:pt idx="495">
                  <c:v>319.624929513761</c:v>
                </c:pt>
                <c:pt idx="496">
                  <c:v>318.6900298584221</c:v>
                </c:pt>
                <c:pt idx="497">
                  <c:v>317.7490628039691</c:v>
                </c:pt>
                <c:pt idx="498">
                  <c:v>316.8020462650468</c:v>
                </c:pt>
                <c:pt idx="499">
                  <c:v>315.8489982714938</c:v>
                </c:pt>
                <c:pt idx="500">
                  <c:v>314.8899369679688</c:v>
                </c:pt>
                <c:pt idx="501">
                  <c:v>313.9248806136234</c:v>
                </c:pt>
                <c:pt idx="502">
                  <c:v>312.9538475817295</c:v>
                </c:pt>
                <c:pt idx="503">
                  <c:v>311.9768563593653</c:v>
                </c:pt>
                <c:pt idx="504">
                  <c:v>310.9939255470316</c:v>
                </c:pt>
                <c:pt idx="505">
                  <c:v>310.005073858323</c:v>
                </c:pt>
                <c:pt idx="506">
                  <c:v>309.010320119544</c:v>
                </c:pt>
                <c:pt idx="507">
                  <c:v>308.0096832693744</c:v>
                </c:pt>
                <c:pt idx="508">
                  <c:v>307.0031823584985</c:v>
                </c:pt>
                <c:pt idx="509">
                  <c:v>305.9908365492461</c:v>
                </c:pt>
                <c:pt idx="510">
                  <c:v>304.972665115222</c:v>
                </c:pt>
                <c:pt idx="511">
                  <c:v>303.9486874409417</c:v>
                </c:pt>
                <c:pt idx="512">
                  <c:v>302.9189230214673</c:v>
                </c:pt>
                <c:pt idx="513">
                  <c:v>301.8833914620272</c:v>
                </c:pt>
                <c:pt idx="514">
                  <c:v>300.8421124776568</c:v>
                </c:pt>
                <c:pt idx="515">
                  <c:v>299.7951058928035</c:v>
                </c:pt>
                <c:pt idx="516">
                  <c:v>298.7423916409657</c:v>
                </c:pt>
                <c:pt idx="517">
                  <c:v>297.6839897643051</c:v>
                </c:pt>
                <c:pt idx="518">
                  <c:v>296.6199204132701</c:v>
                </c:pt>
                <c:pt idx="519">
                  <c:v>295.5502038462079</c:v>
                </c:pt>
                <c:pt idx="520">
                  <c:v>294.4748604289817</c:v>
                </c:pt>
                <c:pt idx="521">
                  <c:v>293.3939106345807</c:v>
                </c:pt>
                <c:pt idx="522">
                  <c:v>292.3073750427322</c:v>
                </c:pt>
                <c:pt idx="523">
                  <c:v>291.2152743395091</c:v>
                </c:pt>
                <c:pt idx="524">
                  <c:v>290.117629316935</c:v>
                </c:pt>
                <c:pt idx="525">
                  <c:v>289.0144608725903</c:v>
                </c:pt>
                <c:pt idx="526">
                  <c:v>287.9057900092135</c:v>
                </c:pt>
                <c:pt idx="527">
                  <c:v>286.7916378343006</c:v>
                </c:pt>
                <c:pt idx="528">
                  <c:v>285.6720255597043</c:v>
                </c:pt>
                <c:pt idx="529">
                  <c:v>284.5469745012288</c:v>
                </c:pt>
                <c:pt idx="530">
                  <c:v>283.4165060782239</c:v>
                </c:pt>
                <c:pt idx="531">
                  <c:v>282.2806418131893</c:v>
                </c:pt>
                <c:pt idx="532">
                  <c:v>281.1394033313358</c:v>
                </c:pt>
                <c:pt idx="533">
                  <c:v>279.9928123601986</c:v>
                </c:pt>
                <c:pt idx="534">
                  <c:v>278.8408907292244</c:v>
                </c:pt>
                <c:pt idx="535">
                  <c:v>277.68366036934</c:v>
                </c:pt>
                <c:pt idx="536">
                  <c:v>276.5211433125385</c:v>
                </c:pt>
                <c:pt idx="537">
                  <c:v>275.3533616914805</c:v>
                </c:pt>
                <c:pt idx="538">
                  <c:v>274.1803377390393</c:v>
                </c:pt>
                <c:pt idx="539">
                  <c:v>273.0020937879028</c:v>
                </c:pt>
                <c:pt idx="540">
                  <c:v>271.818652270139</c:v>
                </c:pt>
                <c:pt idx="541">
                  <c:v>270.6300357167692</c:v>
                </c:pt>
                <c:pt idx="542">
                  <c:v>269.4362667573386</c:v>
                </c:pt>
                <c:pt idx="543">
                  <c:v>268.237368119495</c:v>
                </c:pt>
                <c:pt idx="544">
                  <c:v>267.0333626285353</c:v>
                </c:pt>
                <c:pt idx="545">
                  <c:v>265.8242732069917</c:v>
                </c:pt>
                <c:pt idx="546">
                  <c:v>264.6101228741853</c:v>
                </c:pt>
                <c:pt idx="547">
                  <c:v>263.3909347457886</c:v>
                </c:pt>
                <c:pt idx="548">
                  <c:v>262.1667320333903</c:v>
                </c:pt>
                <c:pt idx="549">
                  <c:v>260.9375380440416</c:v>
                </c:pt>
                <c:pt idx="550">
                  <c:v>259.7033761798327</c:v>
                </c:pt>
                <c:pt idx="551">
                  <c:v>258.4642699374217</c:v>
                </c:pt>
                <c:pt idx="552">
                  <c:v>257.2202429076069</c:v>
                </c:pt>
                <c:pt idx="553">
                  <c:v>255.9713187748762</c:v>
                </c:pt>
                <c:pt idx="554">
                  <c:v>254.7175213169409</c:v>
                </c:pt>
                <c:pt idx="555">
                  <c:v>253.4588744043004</c:v>
                </c:pt>
                <c:pt idx="556">
                  <c:v>252.1954019997782</c:v>
                </c:pt>
                <c:pt idx="557">
                  <c:v>250.9271281580721</c:v>
                </c:pt>
                <c:pt idx="558">
                  <c:v>249.654077025284</c:v>
                </c:pt>
                <c:pt idx="559">
                  <c:v>248.3762728384774</c:v>
                </c:pt>
                <c:pt idx="560">
                  <c:v>247.0937399252024</c:v>
                </c:pt>
                <c:pt idx="561">
                  <c:v>245.8065027030385</c:v>
                </c:pt>
                <c:pt idx="562">
                  <c:v>244.5145856791261</c:v>
                </c:pt>
                <c:pt idx="563">
                  <c:v>243.2180134497108</c:v>
                </c:pt>
                <c:pt idx="564">
                  <c:v>241.9168106996536</c:v>
                </c:pt>
                <c:pt idx="565">
                  <c:v>240.6110022019831</c:v>
                </c:pt>
                <c:pt idx="566">
                  <c:v>239.3006128174126</c:v>
                </c:pt>
                <c:pt idx="567">
                  <c:v>237.9856674938663</c:v>
                </c:pt>
                <c:pt idx="568">
                  <c:v>236.6661912660106</c:v>
                </c:pt>
                <c:pt idx="569">
                  <c:v>235.3422092547743</c:v>
                </c:pt>
                <c:pt idx="570">
                  <c:v>234.0137466668634</c:v>
                </c:pt>
                <c:pt idx="571">
                  <c:v>232.6808287942964</c:v>
                </c:pt>
                <c:pt idx="572">
                  <c:v>231.343481013907</c:v>
                </c:pt>
                <c:pt idx="573">
                  <c:v>230.0017287868711</c:v>
                </c:pt>
                <c:pt idx="574">
                  <c:v>228.6555976582186</c:v>
                </c:pt>
                <c:pt idx="575">
                  <c:v>227.3051132563465</c:v>
                </c:pt>
                <c:pt idx="576">
                  <c:v>225.950301292535</c:v>
                </c:pt>
                <c:pt idx="577">
                  <c:v>224.5911875604492</c:v>
                </c:pt>
                <c:pt idx="578">
                  <c:v>223.2277979356583</c:v>
                </c:pt>
                <c:pt idx="579">
                  <c:v>221.8601583751373</c:v>
                </c:pt>
                <c:pt idx="580">
                  <c:v>220.4882949167727</c:v>
                </c:pt>
                <c:pt idx="581">
                  <c:v>219.1122336788691</c:v>
                </c:pt>
                <c:pt idx="582">
                  <c:v>217.7320008596502</c:v>
                </c:pt>
                <c:pt idx="583">
                  <c:v>216.3476227367602</c:v>
                </c:pt>
                <c:pt idx="584">
                  <c:v>214.9591256667657</c:v>
                </c:pt>
                <c:pt idx="585">
                  <c:v>213.5665360846512</c:v>
                </c:pt>
                <c:pt idx="586">
                  <c:v>212.1698805033145</c:v>
                </c:pt>
                <c:pt idx="587">
                  <c:v>210.7691855130665</c:v>
                </c:pt>
                <c:pt idx="588">
                  <c:v>209.3644777811245</c:v>
                </c:pt>
                <c:pt idx="589">
                  <c:v>207.9557840510978</c:v>
                </c:pt>
                <c:pt idx="590">
                  <c:v>206.5431311424867</c:v>
                </c:pt>
                <c:pt idx="591">
                  <c:v>205.126545950168</c:v>
                </c:pt>
                <c:pt idx="592">
                  <c:v>203.7060554438818</c:v>
                </c:pt>
                <c:pt idx="593">
                  <c:v>202.281686667725</c:v>
                </c:pt>
                <c:pt idx="594">
                  <c:v>200.8534667396244</c:v>
                </c:pt>
                <c:pt idx="595">
                  <c:v>199.421422850831</c:v>
                </c:pt>
                <c:pt idx="596">
                  <c:v>197.985582265395</c:v>
                </c:pt>
                <c:pt idx="597">
                  <c:v>196.545972319657</c:v>
                </c:pt>
                <c:pt idx="598">
                  <c:v>195.102620421715</c:v>
                </c:pt>
                <c:pt idx="599">
                  <c:v>193.6555540509102</c:v>
                </c:pt>
                <c:pt idx="600">
                  <c:v>192.2048007573013</c:v>
                </c:pt>
                <c:pt idx="601">
                  <c:v>190.7503881611433</c:v>
                </c:pt>
                <c:pt idx="602">
                  <c:v>189.2923439523558</c:v>
                </c:pt>
                <c:pt idx="603">
                  <c:v>187.8306958899987</c:v>
                </c:pt>
                <c:pt idx="604">
                  <c:v>186.3654718017481</c:v>
                </c:pt>
                <c:pt idx="605">
                  <c:v>184.8966995833591</c:v>
                </c:pt>
                <c:pt idx="606">
                  <c:v>183.42440719814</c:v>
                </c:pt>
                <c:pt idx="607">
                  <c:v>181.948622676415</c:v>
                </c:pt>
                <c:pt idx="608">
                  <c:v>180.4693741149976</c:v>
                </c:pt>
                <c:pt idx="609">
                  <c:v>178.9866896766491</c:v>
                </c:pt>
                <c:pt idx="610">
                  <c:v>177.5005975895454</c:v>
                </c:pt>
                <c:pt idx="611">
                  <c:v>176.01112614674</c:v>
                </c:pt>
                <c:pt idx="612">
                  <c:v>174.5183037056218</c:v>
                </c:pt>
                <c:pt idx="613">
                  <c:v>173.0221586873821</c:v>
                </c:pt>
                <c:pt idx="614">
                  <c:v>171.5227195764654</c:v>
                </c:pt>
                <c:pt idx="615">
                  <c:v>170.0200149200321</c:v>
                </c:pt>
                <c:pt idx="616">
                  <c:v>168.514073327416</c:v>
                </c:pt>
                <c:pt idx="617">
                  <c:v>167.004923469575</c:v>
                </c:pt>
                <c:pt idx="618">
                  <c:v>165.4925940785481</c:v>
                </c:pt>
                <c:pt idx="619">
                  <c:v>163.9771139469104</c:v>
                </c:pt>
                <c:pt idx="620">
                  <c:v>162.4585119272187</c:v>
                </c:pt>
                <c:pt idx="621">
                  <c:v>160.9368169314685</c:v>
                </c:pt>
                <c:pt idx="622">
                  <c:v>159.4120579305409</c:v>
                </c:pt>
                <c:pt idx="623">
                  <c:v>157.8842639536508</c:v>
                </c:pt>
                <c:pt idx="624">
                  <c:v>156.353464087796</c:v>
                </c:pt>
                <c:pt idx="625">
                  <c:v>154.819687477198</c:v>
                </c:pt>
                <c:pt idx="626">
                  <c:v>153.2829633227569</c:v>
                </c:pt>
                <c:pt idx="627">
                  <c:v>151.7433208814862</c:v>
                </c:pt>
                <c:pt idx="628">
                  <c:v>150.2007894659604</c:v>
                </c:pt>
                <c:pt idx="629">
                  <c:v>148.6553984437556</c:v>
                </c:pt>
                <c:pt idx="630">
                  <c:v>147.1071772368909</c:v>
                </c:pt>
                <c:pt idx="631">
                  <c:v>145.5561553212672</c:v>
                </c:pt>
                <c:pt idx="632">
                  <c:v>144.0023622261092</c:v>
                </c:pt>
                <c:pt idx="633">
                  <c:v>142.4458275333992</c:v>
                </c:pt>
                <c:pt idx="634">
                  <c:v>140.8865808773152</c:v>
                </c:pt>
                <c:pt idx="635">
                  <c:v>139.3246519436657</c:v>
                </c:pt>
                <c:pt idx="636">
                  <c:v>137.7600704693301</c:v>
                </c:pt>
                <c:pt idx="637">
                  <c:v>136.1928662416856</c:v>
                </c:pt>
                <c:pt idx="638">
                  <c:v>134.623069098042</c:v>
                </c:pt>
                <c:pt idx="639">
                  <c:v>133.0507089250785</c:v>
                </c:pt>
                <c:pt idx="640">
                  <c:v>131.4758156582653</c:v>
                </c:pt>
                <c:pt idx="641">
                  <c:v>129.8984192813028</c:v>
                </c:pt>
                <c:pt idx="642">
                  <c:v>128.3185498255454</c:v>
                </c:pt>
                <c:pt idx="643">
                  <c:v>126.7362373694323</c:v>
                </c:pt>
                <c:pt idx="644">
                  <c:v>125.1515120379132</c:v>
                </c:pt>
                <c:pt idx="645">
                  <c:v>123.5644040018763</c:v>
                </c:pt>
                <c:pt idx="646">
                  <c:v>121.9749434775712</c:v>
                </c:pt>
                <c:pt idx="647">
                  <c:v>120.3831607260382</c:v>
                </c:pt>
                <c:pt idx="648">
                  <c:v>118.7890860525268</c:v>
                </c:pt>
                <c:pt idx="649">
                  <c:v>117.1927498059239</c:v>
                </c:pt>
                <c:pt idx="650">
                  <c:v>115.5941823781721</c:v>
                </c:pt>
                <c:pt idx="651">
                  <c:v>113.9934142036919</c:v>
                </c:pt>
                <c:pt idx="652">
                  <c:v>112.3904757588035</c:v>
                </c:pt>
                <c:pt idx="653">
                  <c:v>110.7853975611467</c:v>
                </c:pt>
                <c:pt idx="654">
                  <c:v>109.1782101690977</c:v>
                </c:pt>
                <c:pt idx="655">
                  <c:v>107.56894418119</c:v>
                </c:pt>
                <c:pt idx="656">
                  <c:v>105.9576302355295</c:v>
                </c:pt>
                <c:pt idx="657">
                  <c:v>104.344299009214</c:v>
                </c:pt>
                <c:pt idx="658">
                  <c:v>102.7289812177429</c:v>
                </c:pt>
                <c:pt idx="659">
                  <c:v>101.1117076144439</c:v>
                </c:pt>
                <c:pt idx="660">
                  <c:v>99.4925089898761</c:v>
                </c:pt>
                <c:pt idx="661">
                  <c:v>97.8714161712471</c:v>
                </c:pt>
                <c:pt idx="662">
                  <c:v>96.24846002183066</c:v>
                </c:pt>
                <c:pt idx="663">
                  <c:v>94.62367144037391</c:v>
                </c:pt>
                <c:pt idx="664">
                  <c:v>92.99708136051076</c:v>
                </c:pt>
                <c:pt idx="665">
                  <c:v>91.36872075017365</c:v>
                </c:pt>
                <c:pt idx="666">
                  <c:v>89.7386206110032</c:v>
                </c:pt>
                <c:pt idx="667">
                  <c:v>88.10681197775706</c:v>
                </c:pt>
                <c:pt idx="668">
                  <c:v>86.47332591772218</c:v>
                </c:pt>
                <c:pt idx="669">
                  <c:v>84.83819353012001</c:v>
                </c:pt>
                <c:pt idx="670">
                  <c:v>83.20144594551602</c:v>
                </c:pt>
                <c:pt idx="671">
                  <c:v>81.5631143252258</c:v>
                </c:pt>
                <c:pt idx="672">
                  <c:v>79.92322986072426</c:v>
                </c:pt>
                <c:pt idx="673">
                  <c:v>78.28182377304952</c:v>
                </c:pt>
                <c:pt idx="674">
                  <c:v>76.63892731220807</c:v>
                </c:pt>
                <c:pt idx="675">
                  <c:v>74.99457175658384</c:v>
                </c:pt>
                <c:pt idx="676">
                  <c:v>73.34878841233729</c:v>
                </c:pt>
                <c:pt idx="677">
                  <c:v>71.70160861281296</c:v>
                </c:pt>
                <c:pt idx="678">
                  <c:v>70.05306371794053</c:v>
                </c:pt>
                <c:pt idx="679">
                  <c:v>68.4031851136409</c:v>
                </c:pt>
                <c:pt idx="680">
                  <c:v>66.75200421122618</c:v>
                </c:pt>
                <c:pt idx="681">
                  <c:v>65.0995524468024</c:v>
                </c:pt>
                <c:pt idx="682">
                  <c:v>63.44586128067044</c:v>
                </c:pt>
                <c:pt idx="683">
                  <c:v>61.79096219672923</c:v>
                </c:pt>
                <c:pt idx="684">
                  <c:v>60.134886701872</c:v>
                </c:pt>
                <c:pt idx="685">
                  <c:v>58.47766632539193</c:v>
                </c:pt>
                <c:pt idx="686">
                  <c:v>56.8193326183779</c:v>
                </c:pt>
                <c:pt idx="687">
                  <c:v>55.15991715311398</c:v>
                </c:pt>
                <c:pt idx="688">
                  <c:v>53.49945152248138</c:v>
                </c:pt>
                <c:pt idx="689">
                  <c:v>51.83796733935311</c:v>
                </c:pt>
                <c:pt idx="690">
                  <c:v>50.175496235996</c:v>
                </c:pt>
                <c:pt idx="691">
                  <c:v>48.51206986346374</c:v>
                </c:pt>
                <c:pt idx="692">
                  <c:v>46.84771989099956</c:v>
                </c:pt>
                <c:pt idx="693">
                  <c:v>45.18247800542886</c:v>
                </c:pt>
                <c:pt idx="694">
                  <c:v>43.51637591055926</c:v>
                </c:pt>
                <c:pt idx="695">
                  <c:v>41.84944532657342</c:v>
                </c:pt>
                <c:pt idx="696">
                  <c:v>40.18171798942991</c:v>
                </c:pt>
                <c:pt idx="697">
                  <c:v>38.51322565025409</c:v>
                </c:pt>
                <c:pt idx="698">
                  <c:v>36.84400007473751</c:v>
                </c:pt>
                <c:pt idx="699">
                  <c:v>35.1740730425306</c:v>
                </c:pt>
                <c:pt idx="700">
                  <c:v>33.50347634663832</c:v>
                </c:pt>
                <c:pt idx="701">
                  <c:v>31.83224179281538</c:v>
                </c:pt>
                <c:pt idx="702">
                  <c:v>30.16040119896072</c:v>
                </c:pt>
                <c:pt idx="703">
                  <c:v>28.48798639451074</c:v>
                </c:pt>
                <c:pt idx="704">
                  <c:v>26.81502921983471</c:v>
                </c:pt>
                <c:pt idx="705">
                  <c:v>25.1415615256271</c:v>
                </c:pt>
                <c:pt idx="706">
                  <c:v>23.46761517230266</c:v>
                </c:pt>
                <c:pt idx="707">
                  <c:v>21.79322202938845</c:v>
                </c:pt>
                <c:pt idx="708">
                  <c:v>20.11841397491839</c:v>
                </c:pt>
                <c:pt idx="709">
                  <c:v>18.44322289482483</c:v>
                </c:pt>
                <c:pt idx="710">
                  <c:v>16.76768068233388</c:v>
                </c:pt>
                <c:pt idx="711">
                  <c:v>15.09181923735515</c:v>
                </c:pt>
                <c:pt idx="712">
                  <c:v>13.41567046587674</c:v>
                </c:pt>
                <c:pt idx="713">
                  <c:v>11.73926627935672</c:v>
                </c:pt>
                <c:pt idx="714">
                  <c:v>10.06263859411646</c:v>
                </c:pt>
                <c:pt idx="715">
                  <c:v>8.385819330731523</c:v>
                </c:pt>
                <c:pt idx="716">
                  <c:v>6.708840413425881</c:v>
                </c:pt>
                <c:pt idx="717">
                  <c:v>5.031733769462173</c:v>
                </c:pt>
                <c:pt idx="718">
                  <c:v>3.354531328535441</c:v>
                </c:pt>
                <c:pt idx="719">
                  <c:v>1.677265022163991</c:v>
                </c:pt>
                <c:pt idx="720">
                  <c:v>-3.32169173315181E-5</c:v>
                </c:pt>
                <c:pt idx="721">
                  <c:v>-1.677331455366422</c:v>
                </c:pt>
                <c:pt idx="722">
                  <c:v>-3.354597759840501</c:v>
                </c:pt>
                <c:pt idx="723">
                  <c:v>-5.03180019760543</c:v>
                </c:pt>
                <c:pt idx="724">
                  <c:v>-6.708906837142337</c:v>
                </c:pt>
                <c:pt idx="725">
                  <c:v>-8.385885748756926</c:v>
                </c:pt>
                <c:pt idx="726">
                  <c:v>-10.06270500518608</c:v>
                </c:pt>
                <c:pt idx="727">
                  <c:v>-11.7393326822062</c:v>
                </c:pt>
                <c:pt idx="728">
                  <c:v>-13.41573685924201</c:v>
                </c:pt>
                <c:pt idx="729">
                  <c:v>-15.0918856199719</c:v>
                </c:pt>
                <c:pt idx="730">
                  <c:v>-16.76774705293849</c:v>
                </c:pt>
                <c:pt idx="731">
                  <c:v>-18.44328925215362</c:v>
                </c:pt>
                <c:pt idx="732">
                  <c:v>-20.11848031770795</c:v>
                </c:pt>
                <c:pt idx="733">
                  <c:v>-21.79328835637579</c:v>
                </c:pt>
                <c:pt idx="734">
                  <c:v>-23.46768148222499</c:v>
                </c:pt>
                <c:pt idx="735">
                  <c:v>-25.14162781722188</c:v>
                </c:pt>
                <c:pt idx="736">
                  <c:v>-26.81509549184016</c:v>
                </c:pt>
                <c:pt idx="737">
                  <c:v>-28.48805264566471</c:v>
                </c:pt>
                <c:pt idx="738">
                  <c:v>-30.16046742800224</c:v>
                </c:pt>
                <c:pt idx="739">
                  <c:v>-31.83230799848335</c:v>
                </c:pt>
                <c:pt idx="740">
                  <c:v>-33.50354252767233</c:v>
                </c:pt>
                <c:pt idx="741">
                  <c:v>-35.17413919767066</c:v>
                </c:pt>
                <c:pt idx="742">
                  <c:v>-36.84406620272419</c:v>
                </c:pt>
                <c:pt idx="743">
                  <c:v>-38.5132917498285</c:v>
                </c:pt>
                <c:pt idx="744">
                  <c:v>-40.18178405933271</c:v>
                </c:pt>
                <c:pt idx="745">
                  <c:v>-41.84951136554798</c:v>
                </c:pt>
                <c:pt idx="746">
                  <c:v>-43.51644191734706</c:v>
                </c:pt>
                <c:pt idx="747">
                  <c:v>-45.1825439787747</c:v>
                </c:pt>
                <c:pt idx="748">
                  <c:v>-46.84778582964613</c:v>
                </c:pt>
                <c:pt idx="749">
                  <c:v>-48.51213576615703</c:v>
                </c:pt>
                <c:pt idx="750">
                  <c:v>-50.17556210148006</c:v>
                </c:pt>
                <c:pt idx="751">
                  <c:v>-51.83803316637486</c:v>
                </c:pt>
                <c:pt idx="752">
                  <c:v>-53.49951730978665</c:v>
                </c:pt>
                <c:pt idx="753">
                  <c:v>-55.15998289945073</c:v>
                </c:pt>
                <c:pt idx="754">
                  <c:v>-56.8193983224942</c:v>
                </c:pt>
                <c:pt idx="755">
                  <c:v>-58.47773198603733</c:v>
                </c:pt>
                <c:pt idx="756">
                  <c:v>-60.13495231779621</c:v>
                </c:pt>
                <c:pt idx="757">
                  <c:v>-61.79102776668219</c:v>
                </c:pt>
                <c:pt idx="758">
                  <c:v>-63.44592680340536</c:v>
                </c:pt>
                <c:pt idx="759">
                  <c:v>-65.0996179210711</c:v>
                </c:pt>
                <c:pt idx="760">
                  <c:v>-66.75206963578171</c:v>
                </c:pt>
                <c:pt idx="761">
                  <c:v>-68.4032504872386</c:v>
                </c:pt>
                <c:pt idx="762">
                  <c:v>-70.0531290393346</c:v>
                </c:pt>
                <c:pt idx="763">
                  <c:v>-71.7016738807602</c:v>
                </c:pt>
                <c:pt idx="764">
                  <c:v>-73.3488536255959</c:v>
                </c:pt>
                <c:pt idx="765">
                  <c:v>-74.99463691391167</c:v>
                </c:pt>
                <c:pt idx="766">
                  <c:v>-76.63899241236395</c:v>
                </c:pt>
                <c:pt idx="767">
                  <c:v>-78.28188881479367</c:v>
                </c:pt>
                <c:pt idx="768">
                  <c:v>-79.92329484282031</c:v>
                </c:pt>
                <c:pt idx="769">
                  <c:v>-81.56317924643561</c:v>
                </c:pt>
                <c:pt idx="770">
                  <c:v>-83.20151080460323</c:v>
                </c:pt>
                <c:pt idx="771">
                  <c:v>-84.83825832585046</c:v>
                </c:pt>
                <c:pt idx="772">
                  <c:v>-86.4733906488621</c:v>
                </c:pt>
                <c:pt idx="773">
                  <c:v>-88.10687664307383</c:v>
                </c:pt>
                <c:pt idx="774">
                  <c:v>-89.73868520926542</c:v>
                </c:pt>
                <c:pt idx="775">
                  <c:v>-91.36878528015218</c:v>
                </c:pt>
                <c:pt idx="776">
                  <c:v>-92.99714582097672</c:v>
                </c:pt>
                <c:pt idx="777">
                  <c:v>-94.62373583009888</c:v>
                </c:pt>
                <c:pt idx="778">
                  <c:v>-96.248524339591</c:v>
                </c:pt>
                <c:pt idx="779">
                  <c:v>-97.8714804158172</c:v>
                </c:pt>
                <c:pt idx="780">
                  <c:v>-99.49257316003232</c:v>
                </c:pt>
                <c:pt idx="781">
                  <c:v>-101.1117717089659</c:v>
                </c:pt>
                <c:pt idx="782">
                  <c:v>-102.7290452354092</c:v>
                </c:pt>
                <c:pt idx="783">
                  <c:v>-104.3443629488056</c:v>
                </c:pt>
                <c:pt idx="784">
                  <c:v>-105.9576940958307</c:v>
                </c:pt>
                <c:pt idx="785">
                  <c:v>-107.5690079609833</c:v>
                </c:pt>
                <c:pt idx="786">
                  <c:v>-109.178273867169</c:v>
                </c:pt>
              </c:numCache>
            </c:numRef>
          </c:yVal>
          <c:smooth val="1"/>
        </c:ser>
        <c:ser>
          <c:idx val="2"/>
          <c:order val="2"/>
          <c:tx>
            <c:v>runway_alignment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Sheet6!$N$686:$N$687</c:f>
              <c:numCache>
                <c:formatCode>General</c:formatCode>
                <c:ptCount val="2"/>
                <c:pt idx="0">
                  <c:v>384.4</c:v>
                </c:pt>
                <c:pt idx="1">
                  <c:v>384.4</c:v>
                </c:pt>
              </c:numCache>
            </c:numRef>
          </c:xVal>
          <c:yVal>
            <c:numRef>
              <c:f>Sheet6!$O$686:$O$687</c:f>
              <c:numCache>
                <c:formatCode>General</c:formatCode>
                <c:ptCount val="2"/>
                <c:pt idx="0">
                  <c:v>0.0</c:v>
                </c:pt>
                <c:pt idx="1">
                  <c:v>-2640.0</c:v>
                </c:pt>
              </c:numCache>
            </c:numRef>
          </c:yVal>
          <c:smooth val="1"/>
        </c:ser>
        <c:ser>
          <c:idx val="3"/>
          <c:order val="3"/>
          <c:tx>
            <c:v>VW_10_0</c:v>
          </c:tx>
          <c:marker>
            <c:symbol val="none"/>
          </c:marker>
          <c:xVal>
            <c:numRef>
              <c:f>Sheet6!$D$2:$D$806</c:f>
              <c:numCache>
                <c:formatCode>General</c:formatCode>
                <c:ptCount val="805"/>
                <c:pt idx="0">
                  <c:v>384.4096494590956</c:v>
                </c:pt>
                <c:pt idx="1">
                  <c:v>384.4059901560886</c:v>
                </c:pt>
                <c:pt idx="2">
                  <c:v>384.395012316736</c:v>
                </c:pt>
                <c:pt idx="3">
                  <c:v>384.3767161500388</c:v>
                </c:pt>
                <c:pt idx="4">
                  <c:v>384.3511020043324</c:v>
                </c:pt>
                <c:pt idx="5">
                  <c:v>384.3181703672685</c:v>
                </c:pt>
                <c:pt idx="6">
                  <c:v>384.2779218658253</c:v>
                </c:pt>
                <c:pt idx="7">
                  <c:v>384.2303572662665</c:v>
                </c:pt>
                <c:pt idx="8">
                  <c:v>384.1754774741657</c:v>
                </c:pt>
                <c:pt idx="9">
                  <c:v>384.113283534348</c:v>
                </c:pt>
                <c:pt idx="10">
                  <c:v>384.0437766308918</c:v>
                </c:pt>
                <c:pt idx="11">
                  <c:v>383.9669580871123</c:v>
                </c:pt>
                <c:pt idx="12">
                  <c:v>383.882829365532</c:v>
                </c:pt>
                <c:pt idx="13">
                  <c:v>383.7913920678275</c:v>
                </c:pt>
                <c:pt idx="14">
                  <c:v>383.6926479348463</c:v>
                </c:pt>
                <c:pt idx="15">
                  <c:v>383.5865988465197</c:v>
                </c:pt>
                <c:pt idx="16">
                  <c:v>383.4732468218837</c:v>
                </c:pt>
                <c:pt idx="17">
                  <c:v>383.352594018989</c:v>
                </c:pt>
                <c:pt idx="18">
                  <c:v>383.224642734894</c:v>
                </c:pt>
                <c:pt idx="19">
                  <c:v>383.0893954056039</c:v>
                </c:pt>
                <c:pt idx="20">
                  <c:v>382.9468546060395</c:v>
                </c:pt>
                <c:pt idx="21">
                  <c:v>382.7970230499667</c:v>
                </c:pt>
                <c:pt idx="22">
                  <c:v>382.6399035899643</c:v>
                </c:pt>
                <c:pt idx="23">
                  <c:v>382.4754992173595</c:v>
                </c:pt>
                <c:pt idx="24">
                  <c:v>382.3038130621738</c:v>
                </c:pt>
                <c:pt idx="25">
                  <c:v>382.1248483930728</c:v>
                </c:pt>
                <c:pt idx="26">
                  <c:v>381.9386086172702</c:v>
                </c:pt>
                <c:pt idx="27">
                  <c:v>381.7450972805196</c:v>
                </c:pt>
                <c:pt idx="28">
                  <c:v>381.5443180669868</c:v>
                </c:pt>
                <c:pt idx="29">
                  <c:v>381.3362747992238</c:v>
                </c:pt>
                <c:pt idx="30">
                  <c:v>381.1209714380735</c:v>
                </c:pt>
                <c:pt idx="31">
                  <c:v>380.8984120826016</c:v>
                </c:pt>
                <c:pt idx="32">
                  <c:v>380.6686009700203</c:v>
                </c:pt>
                <c:pt idx="33">
                  <c:v>380.4315424755949</c:v>
                </c:pt>
                <c:pt idx="34">
                  <c:v>380.187241112589</c:v>
                </c:pt>
                <c:pt idx="35">
                  <c:v>379.9357015321385</c:v>
                </c:pt>
                <c:pt idx="36">
                  <c:v>379.6769285231992</c:v>
                </c:pt>
                <c:pt idx="37">
                  <c:v>379.4109270124353</c:v>
                </c:pt>
                <c:pt idx="38">
                  <c:v>379.1377020641329</c:v>
                </c:pt>
                <c:pt idx="39">
                  <c:v>378.8572588801013</c:v>
                </c:pt>
                <c:pt idx="40">
                  <c:v>378.569602799575</c:v>
                </c:pt>
                <c:pt idx="41">
                  <c:v>378.2747392991108</c:v>
                </c:pt>
                <c:pt idx="42">
                  <c:v>377.9726739924852</c:v>
                </c:pt>
                <c:pt idx="43">
                  <c:v>377.6634126305881</c:v>
                </c:pt>
                <c:pt idx="44">
                  <c:v>377.3469611013093</c:v>
                </c:pt>
                <c:pt idx="45">
                  <c:v>377.0233254294276</c:v>
                </c:pt>
                <c:pt idx="46">
                  <c:v>376.6925117765035</c:v>
                </c:pt>
                <c:pt idx="47">
                  <c:v>376.3545264407518</c:v>
                </c:pt>
                <c:pt idx="48">
                  <c:v>376.0093758569252</c:v>
                </c:pt>
                <c:pt idx="49">
                  <c:v>375.6570665961946</c:v>
                </c:pt>
                <c:pt idx="50">
                  <c:v>375.2976053660203</c:v>
                </c:pt>
                <c:pt idx="51">
                  <c:v>374.9309990100267</c:v>
                </c:pt>
                <c:pt idx="52">
                  <c:v>374.5572545078711</c:v>
                </c:pt>
                <c:pt idx="53">
                  <c:v>374.1763789751072</c:v>
                </c:pt>
                <c:pt idx="54">
                  <c:v>373.7883796630641</c:v>
                </c:pt>
                <c:pt idx="55">
                  <c:v>373.3932639586801</c:v>
                </c:pt>
                <c:pt idx="56">
                  <c:v>372.9910393843981</c:v>
                </c:pt>
                <c:pt idx="57">
                  <c:v>372.5817135979885</c:v>
                </c:pt>
                <c:pt idx="58">
                  <c:v>372.1652943924304</c:v>
                </c:pt>
                <c:pt idx="59">
                  <c:v>371.7417896957398</c:v>
                </c:pt>
                <c:pt idx="60">
                  <c:v>371.3112075708371</c:v>
                </c:pt>
                <c:pt idx="61">
                  <c:v>370.8735562153872</c:v>
                </c:pt>
                <c:pt idx="62">
                  <c:v>370.4288439616415</c:v>
                </c:pt>
                <c:pt idx="63">
                  <c:v>369.9770792762779</c:v>
                </c:pt>
                <c:pt idx="64">
                  <c:v>369.5182707602536</c:v>
                </c:pt>
                <c:pt idx="65">
                  <c:v>369.0524271486134</c:v>
                </c:pt>
                <c:pt idx="66">
                  <c:v>368.579557310352</c:v>
                </c:pt>
                <c:pt idx="67">
                  <c:v>368.0996702482265</c:v>
                </c:pt>
                <c:pt idx="68">
                  <c:v>367.6127750986016</c:v>
                </c:pt>
                <c:pt idx="69">
                  <c:v>367.1188811312572</c:v>
                </c:pt>
                <c:pt idx="70">
                  <c:v>366.6179977492171</c:v>
                </c:pt>
                <c:pt idx="71">
                  <c:v>366.1101344885842</c:v>
                </c:pt>
                <c:pt idx="72">
                  <c:v>365.5953010183491</c:v>
                </c:pt>
                <c:pt idx="73">
                  <c:v>365.0735071401912</c:v>
                </c:pt>
                <c:pt idx="74">
                  <c:v>364.5447627883177</c:v>
                </c:pt>
                <c:pt idx="75">
                  <c:v>364.0090780292583</c:v>
                </c:pt>
                <c:pt idx="76">
                  <c:v>363.4664630616774</c:v>
                </c:pt>
                <c:pt idx="77">
                  <c:v>362.9169282161865</c:v>
                </c:pt>
                <c:pt idx="78">
                  <c:v>362.3604839551397</c:v>
                </c:pt>
                <c:pt idx="79">
                  <c:v>361.797140872427</c:v>
                </c:pt>
                <c:pt idx="80">
                  <c:v>361.2269096932918</c:v>
                </c:pt>
                <c:pt idx="81">
                  <c:v>360.6498012741188</c:v>
                </c:pt>
                <c:pt idx="82">
                  <c:v>360.0658266022123</c:v>
                </c:pt>
                <c:pt idx="83">
                  <c:v>359.4749967956161</c:v>
                </c:pt>
                <c:pt idx="84">
                  <c:v>358.8773231028764</c:v>
                </c:pt>
                <c:pt idx="85">
                  <c:v>358.2728169028388</c:v>
                </c:pt>
                <c:pt idx="86">
                  <c:v>357.6614897044327</c:v>
                </c:pt>
                <c:pt idx="87">
                  <c:v>357.0433531464452</c:v>
                </c:pt>
                <c:pt idx="88">
                  <c:v>356.4184189973048</c:v>
                </c:pt>
                <c:pt idx="89">
                  <c:v>355.7866991548637</c:v>
                </c:pt>
                <c:pt idx="90">
                  <c:v>355.1482056461514</c:v>
                </c:pt>
                <c:pt idx="91">
                  <c:v>354.502950627167</c:v>
                </c:pt>
                <c:pt idx="92">
                  <c:v>353.8509463826358</c:v>
                </c:pt>
                <c:pt idx="93">
                  <c:v>353.1922053257807</c:v>
                </c:pt>
                <c:pt idx="94">
                  <c:v>352.5267399980768</c:v>
                </c:pt>
                <c:pt idx="95">
                  <c:v>351.8545630690398</c:v>
                </c:pt>
                <c:pt idx="96">
                  <c:v>351.175687335939</c:v>
                </c:pt>
                <c:pt idx="97">
                  <c:v>350.4901257235865</c:v>
                </c:pt>
                <c:pt idx="98">
                  <c:v>349.7978912840975</c:v>
                </c:pt>
                <c:pt idx="99">
                  <c:v>349.0989971966138</c:v>
                </c:pt>
                <c:pt idx="100">
                  <c:v>348.3934567670715</c:v>
                </c:pt>
                <c:pt idx="101">
                  <c:v>347.6812834279513</c:v>
                </c:pt>
                <c:pt idx="102">
                  <c:v>346.962490737999</c:v>
                </c:pt>
                <c:pt idx="103">
                  <c:v>346.2370923819951</c:v>
                </c:pt>
                <c:pt idx="104">
                  <c:v>345.5051021704804</c:v>
                </c:pt>
                <c:pt idx="105">
                  <c:v>344.766534039493</c:v>
                </c:pt>
                <c:pt idx="106">
                  <c:v>344.021402050307</c:v>
                </c:pt>
                <c:pt idx="107">
                  <c:v>343.269720389163</c:v>
                </c:pt>
                <c:pt idx="108">
                  <c:v>342.5115033669915</c:v>
                </c:pt>
                <c:pt idx="109">
                  <c:v>341.7467654191613</c:v>
                </c:pt>
                <c:pt idx="110">
                  <c:v>340.9755211051751</c:v>
                </c:pt>
                <c:pt idx="111">
                  <c:v>340.1977851084164</c:v>
                </c:pt>
                <c:pt idx="112">
                  <c:v>339.4135722358571</c:v>
                </c:pt>
                <c:pt idx="113">
                  <c:v>338.622897417781</c:v>
                </c:pt>
                <c:pt idx="114">
                  <c:v>337.8257757074965</c:v>
                </c:pt>
                <c:pt idx="115">
                  <c:v>337.022222281057</c:v>
                </c:pt>
                <c:pt idx="116">
                  <c:v>336.2122524369577</c:v>
                </c:pt>
                <c:pt idx="117">
                  <c:v>335.3958815958621</c:v>
                </c:pt>
                <c:pt idx="118">
                  <c:v>334.5731253002854</c:v>
                </c:pt>
                <c:pt idx="119">
                  <c:v>333.743999214336</c:v>
                </c:pt>
                <c:pt idx="120">
                  <c:v>332.9085191233712</c:v>
                </c:pt>
                <c:pt idx="121">
                  <c:v>332.066700933732</c:v>
                </c:pt>
                <c:pt idx="122">
                  <c:v>331.2185606724216</c:v>
                </c:pt>
                <c:pt idx="123">
                  <c:v>330.364114486811</c:v>
                </c:pt>
                <c:pt idx="124">
                  <c:v>329.5033786443242</c:v>
                </c:pt>
                <c:pt idx="125">
                  <c:v>328.6363695321318</c:v>
                </c:pt>
                <c:pt idx="126">
                  <c:v>327.7631036568386</c:v>
                </c:pt>
                <c:pt idx="127">
                  <c:v>326.8835976441688</c:v>
                </c:pt>
                <c:pt idx="128">
                  <c:v>325.9978682386495</c:v>
                </c:pt>
                <c:pt idx="129">
                  <c:v>325.1059323032943</c:v>
                </c:pt>
                <c:pt idx="130">
                  <c:v>324.2078068192773</c:v>
                </c:pt>
                <c:pt idx="131">
                  <c:v>323.3035088856141</c:v>
                </c:pt>
                <c:pt idx="132">
                  <c:v>322.3930557188352</c:v>
                </c:pt>
                <c:pt idx="133">
                  <c:v>321.4764646526576</c:v>
                </c:pt>
                <c:pt idx="134">
                  <c:v>320.5537531376547</c:v>
                </c:pt>
                <c:pt idx="135">
                  <c:v>319.6249387409238</c:v>
                </c:pt>
                <c:pt idx="136">
                  <c:v>318.6900391457554</c:v>
                </c:pt>
                <c:pt idx="137">
                  <c:v>317.7490721512887</c:v>
                </c:pt>
                <c:pt idx="138">
                  <c:v>316.8020556721813</c:v>
                </c:pt>
                <c:pt idx="139">
                  <c:v>315.8490077382622</c:v>
                </c:pt>
                <c:pt idx="140">
                  <c:v>314.8899464941915</c:v>
                </c:pt>
                <c:pt idx="141">
                  <c:v>313.9248901991143</c:v>
                </c:pt>
                <c:pt idx="142">
                  <c:v>312.9538572263111</c:v>
                </c:pt>
                <c:pt idx="143">
                  <c:v>311.9768660628522</c:v>
                </c:pt>
                <c:pt idx="144">
                  <c:v>310.9939353092415</c:v>
                </c:pt>
                <c:pt idx="145">
                  <c:v>310.0050836790677</c:v>
                </c:pt>
                <c:pt idx="146">
                  <c:v>309.0103299986316</c:v>
                </c:pt>
                <c:pt idx="147">
                  <c:v>308.0096932066242</c:v>
                </c:pt>
                <c:pt idx="148">
                  <c:v>307.0031923537197</c:v>
                </c:pt>
                <c:pt idx="149">
                  <c:v>305.990846602247</c:v>
                </c:pt>
                <c:pt idx="150">
                  <c:v>304.9726752258108</c:v>
                </c:pt>
                <c:pt idx="151">
                  <c:v>303.9486976089275</c:v>
                </c:pt>
                <c:pt idx="152">
                  <c:v>302.9189332466528</c:v>
                </c:pt>
                <c:pt idx="153">
                  <c:v>301.8834017442265</c:v>
                </c:pt>
                <c:pt idx="154">
                  <c:v>300.8421228166673</c:v>
                </c:pt>
                <c:pt idx="155">
                  <c:v>299.7951162884258</c:v>
                </c:pt>
                <c:pt idx="156">
                  <c:v>298.7424020930096</c:v>
                </c:pt>
                <c:pt idx="157">
                  <c:v>297.6840002725663</c:v>
                </c:pt>
                <c:pt idx="158">
                  <c:v>296.6199309775492</c:v>
                </c:pt>
                <c:pt idx="159">
                  <c:v>295.5502144663042</c:v>
                </c:pt>
                <c:pt idx="160">
                  <c:v>294.4748711046937</c:v>
                </c:pt>
                <c:pt idx="161">
                  <c:v>293.3939213657047</c:v>
                </c:pt>
                <c:pt idx="162">
                  <c:v>292.3073858290658</c:v>
                </c:pt>
                <c:pt idx="163">
                  <c:v>291.2152851808443</c:v>
                </c:pt>
                <c:pt idx="164">
                  <c:v>290.1176402130674</c:v>
                </c:pt>
                <c:pt idx="165">
                  <c:v>289.0144718233107</c:v>
                </c:pt>
                <c:pt idx="166">
                  <c:v>287.9058010143123</c:v>
                </c:pt>
                <c:pt idx="167">
                  <c:v>286.7916488935693</c:v>
                </c:pt>
                <c:pt idx="168">
                  <c:v>285.6720366729327</c:v>
                </c:pt>
                <c:pt idx="169">
                  <c:v>284.5469856682062</c:v>
                </c:pt>
                <c:pt idx="170">
                  <c:v>283.4165172987375</c:v>
                </c:pt>
                <c:pt idx="171">
                  <c:v>282.2806530870239</c:v>
                </c:pt>
                <c:pt idx="172">
                  <c:v>281.1394146582739</c:v>
                </c:pt>
                <c:pt idx="173">
                  <c:v>279.9928237400325</c:v>
                </c:pt>
                <c:pt idx="174">
                  <c:v>278.8409021617347</c:v>
                </c:pt>
                <c:pt idx="175">
                  <c:v>277.6836718543044</c:v>
                </c:pt>
                <c:pt idx="176">
                  <c:v>276.5211548497452</c:v>
                </c:pt>
                <c:pt idx="177">
                  <c:v>275.353373280705</c:v>
                </c:pt>
                <c:pt idx="178">
                  <c:v>274.1803493800624</c:v>
                </c:pt>
                <c:pt idx="179">
                  <c:v>273.0021054805018</c:v>
                </c:pt>
                <c:pt idx="180">
                  <c:v>271.8186640140933</c:v>
                </c:pt>
                <c:pt idx="181">
                  <c:v>270.6300475118541</c:v>
                </c:pt>
                <c:pt idx="182">
                  <c:v>269.436278603332</c:v>
                </c:pt>
                <c:pt idx="183">
                  <c:v>268.2373800161668</c:v>
                </c:pt>
                <c:pt idx="184">
                  <c:v>267.0333745756611</c:v>
                </c:pt>
                <c:pt idx="185">
                  <c:v>265.8242852043458</c:v>
                </c:pt>
                <c:pt idx="186">
                  <c:v>264.6101349215359</c:v>
                </c:pt>
                <c:pt idx="187">
                  <c:v>263.3909468429088</c:v>
                </c:pt>
                <c:pt idx="188">
                  <c:v>262.166744180049</c:v>
                </c:pt>
                <c:pt idx="189">
                  <c:v>260.9375502400064</c:v>
                </c:pt>
                <c:pt idx="190">
                  <c:v>259.7033884248733</c:v>
                </c:pt>
                <c:pt idx="191">
                  <c:v>258.4642822313044</c:v>
                </c:pt>
                <c:pt idx="192">
                  <c:v>257.2202552500968</c:v>
                </c:pt>
                <c:pt idx="193">
                  <c:v>255.97133116574</c:v>
                </c:pt>
                <c:pt idx="194">
                  <c:v>254.7175337559408</c:v>
                </c:pt>
                <c:pt idx="195">
                  <c:v>253.4588868912014</c:v>
                </c:pt>
                <c:pt idx="196">
                  <c:v>252.1954145343413</c:v>
                </c:pt>
                <c:pt idx="197">
                  <c:v>250.9271407400584</c:v>
                </c:pt>
                <c:pt idx="198">
                  <c:v>249.6540896544555</c:v>
                </c:pt>
                <c:pt idx="199">
                  <c:v>248.3762855145928</c:v>
                </c:pt>
                <c:pt idx="200">
                  <c:v>247.0937526480199</c:v>
                </c:pt>
                <c:pt idx="201">
                  <c:v>245.806515472317</c:v>
                </c:pt>
                <c:pt idx="202">
                  <c:v>244.5145984946239</c:v>
                </c:pt>
                <c:pt idx="203">
                  <c:v>243.2180263111796</c:v>
                </c:pt>
                <c:pt idx="204">
                  <c:v>241.9168236068499</c:v>
                </c:pt>
                <c:pt idx="205">
                  <c:v>240.6110151546621</c:v>
                </c:pt>
                <c:pt idx="206">
                  <c:v>239.3006258153276</c:v>
                </c:pt>
                <c:pt idx="207">
                  <c:v>237.9856805367706</c:v>
                </c:pt>
                <c:pt idx="208">
                  <c:v>236.666204353656</c:v>
                </c:pt>
                <c:pt idx="209">
                  <c:v>235.3422223869106</c:v>
                </c:pt>
                <c:pt idx="210">
                  <c:v>234.0137598432402</c:v>
                </c:pt>
                <c:pt idx="211">
                  <c:v>232.680842014664</c:v>
                </c:pt>
                <c:pt idx="212">
                  <c:v>231.3434942780121</c:v>
                </c:pt>
                <c:pt idx="213">
                  <c:v>230.0017420944623</c:v>
                </c:pt>
                <c:pt idx="214">
                  <c:v>228.6556110090417</c:v>
                </c:pt>
                <c:pt idx="215">
                  <c:v>227.3051266501497</c:v>
                </c:pt>
                <c:pt idx="216">
                  <c:v>225.9503147290604</c:v>
                </c:pt>
                <c:pt idx="217">
                  <c:v>224.5912010394424</c:v>
                </c:pt>
                <c:pt idx="218">
                  <c:v>223.2278114568628</c:v>
                </c:pt>
                <c:pt idx="219">
                  <c:v>221.860171938296</c:v>
                </c:pt>
                <c:pt idx="220">
                  <c:v>220.488308521627</c:v>
                </c:pt>
                <c:pt idx="221">
                  <c:v>219.1122473251588</c:v>
                </c:pt>
                <c:pt idx="222">
                  <c:v>217.7320145471165</c:v>
                </c:pt>
                <c:pt idx="223">
                  <c:v>216.3476364651432</c:v>
                </c:pt>
                <c:pt idx="224">
                  <c:v>214.959139435804</c:v>
                </c:pt>
                <c:pt idx="225">
                  <c:v>213.5665498940803</c:v>
                </c:pt>
                <c:pt idx="226">
                  <c:v>212.1698943528733</c:v>
                </c:pt>
                <c:pt idx="227">
                  <c:v>210.769199402492</c:v>
                </c:pt>
                <c:pt idx="228">
                  <c:v>209.3644917101504</c:v>
                </c:pt>
                <c:pt idx="229">
                  <c:v>207.9557980194603</c:v>
                </c:pt>
                <c:pt idx="230">
                  <c:v>206.5431451499192</c:v>
                </c:pt>
                <c:pt idx="231">
                  <c:v>205.126559996404</c:v>
                </c:pt>
                <c:pt idx="232">
                  <c:v>203.7060695286552</c:v>
                </c:pt>
                <c:pt idx="233">
                  <c:v>202.2817007907649</c:v>
                </c:pt>
                <c:pt idx="234">
                  <c:v>200.8534809006642</c:v>
                </c:pt>
                <c:pt idx="235">
                  <c:v>199.4214370495995</c:v>
                </c:pt>
                <c:pt idx="236">
                  <c:v>197.9855965016241</c:v>
                </c:pt>
                <c:pt idx="237">
                  <c:v>196.5459865930732</c:v>
                </c:pt>
                <c:pt idx="238">
                  <c:v>195.1026347320469</c:v>
                </c:pt>
                <c:pt idx="239">
                  <c:v>193.655568397887</c:v>
                </c:pt>
                <c:pt idx="240">
                  <c:v>192.2048151406495</c:v>
                </c:pt>
                <c:pt idx="241">
                  <c:v>190.750402580588</c:v>
                </c:pt>
                <c:pt idx="242">
                  <c:v>189.292358407623</c:v>
                </c:pt>
                <c:pt idx="243">
                  <c:v>187.8307103808138</c:v>
                </c:pt>
                <c:pt idx="244">
                  <c:v>186.3654863278351</c:v>
                </c:pt>
                <c:pt idx="245">
                  <c:v>184.8967141444397</c:v>
                </c:pt>
                <c:pt idx="246">
                  <c:v>183.4244217939375</c:v>
                </c:pt>
                <c:pt idx="247">
                  <c:v>181.948637306654</c:v>
                </c:pt>
                <c:pt idx="248">
                  <c:v>180.4693887793967</c:v>
                </c:pt>
                <c:pt idx="249">
                  <c:v>178.9867043749302</c:v>
                </c:pt>
                <c:pt idx="250">
                  <c:v>177.5006123214286</c:v>
                </c:pt>
                <c:pt idx="251">
                  <c:v>176.0111409119444</c:v>
                </c:pt>
                <c:pt idx="252">
                  <c:v>174.5183185038672</c:v>
                </c:pt>
                <c:pt idx="253">
                  <c:v>173.0221735183858</c:v>
                </c:pt>
                <c:pt idx="254">
                  <c:v>171.5227344399454</c:v>
                </c:pt>
                <c:pt idx="255">
                  <c:v>170.0200298157074</c:v>
                </c:pt>
                <c:pt idx="256">
                  <c:v>168.5140882550002</c:v>
                </c:pt>
                <c:pt idx="257">
                  <c:v>167.004938428785</c:v>
                </c:pt>
                <c:pt idx="258">
                  <c:v>165.4926090690996</c:v>
                </c:pt>
                <c:pt idx="259">
                  <c:v>163.9771289685167</c:v>
                </c:pt>
                <c:pt idx="260">
                  <c:v>162.4585269795955</c:v>
                </c:pt>
                <c:pt idx="261">
                  <c:v>160.9368320143273</c:v>
                </c:pt>
                <c:pt idx="262">
                  <c:v>159.4120730435955</c:v>
                </c:pt>
                <c:pt idx="263">
                  <c:v>157.8842790966142</c:v>
                </c:pt>
                <c:pt idx="264">
                  <c:v>156.3534792603774</c:v>
                </c:pt>
                <c:pt idx="265">
                  <c:v>154.81970267911</c:v>
                </c:pt>
                <c:pt idx="266">
                  <c:v>153.2829785537116</c:v>
                </c:pt>
                <c:pt idx="267">
                  <c:v>151.7433361411923</c:v>
                </c:pt>
                <c:pt idx="268">
                  <c:v>150.2008047541266</c:v>
                </c:pt>
                <c:pt idx="269">
                  <c:v>148.6554137600928</c:v>
                </c:pt>
                <c:pt idx="270">
                  <c:v>147.1071925811063</c:v>
                </c:pt>
                <c:pt idx="271">
                  <c:v>145.5561706930695</c:v>
                </c:pt>
                <c:pt idx="272">
                  <c:v>144.002377625205</c:v>
                </c:pt>
                <c:pt idx="273">
                  <c:v>142.4458429594955</c:v>
                </c:pt>
                <c:pt idx="274">
                  <c:v>140.8865963301167</c:v>
                </c:pt>
                <c:pt idx="275">
                  <c:v>139.3246674228802</c:v>
                </c:pt>
                <c:pt idx="276">
                  <c:v>137.7600859746617</c:v>
                </c:pt>
                <c:pt idx="277">
                  <c:v>136.19288177284</c:v>
                </c:pt>
                <c:pt idx="278">
                  <c:v>134.6230846547244</c:v>
                </c:pt>
                <c:pt idx="279">
                  <c:v>133.050724506991</c:v>
                </c:pt>
                <c:pt idx="280">
                  <c:v>131.4758312651111</c:v>
                </c:pt>
                <c:pt idx="281">
                  <c:v>129.8984349127875</c:v>
                </c:pt>
                <c:pt idx="282">
                  <c:v>128.318565481367</c:v>
                </c:pt>
                <c:pt idx="283">
                  <c:v>126.7362530492967</c:v>
                </c:pt>
                <c:pt idx="284">
                  <c:v>125.1515277415197</c:v>
                </c:pt>
                <c:pt idx="285">
                  <c:v>123.5644197289263</c:v>
                </c:pt>
                <c:pt idx="286">
                  <c:v>121.9749592277658</c:v>
                </c:pt>
                <c:pt idx="287">
                  <c:v>120.3831764990772</c:v>
                </c:pt>
                <c:pt idx="288">
                  <c:v>118.7891018481105</c:v>
                </c:pt>
                <c:pt idx="289">
                  <c:v>117.1927656237506</c:v>
                </c:pt>
                <c:pt idx="290">
                  <c:v>115.594198217941</c:v>
                </c:pt>
                <c:pt idx="291">
                  <c:v>113.9934300651014</c:v>
                </c:pt>
                <c:pt idx="292">
                  <c:v>112.3904916415519</c:v>
                </c:pt>
                <c:pt idx="293">
                  <c:v>110.7854134649314</c:v>
                </c:pt>
                <c:pt idx="294">
                  <c:v>109.178226093616</c:v>
                </c:pt>
                <c:pt idx="295">
                  <c:v>107.5689601261385</c:v>
                </c:pt>
                <c:pt idx="296">
                  <c:v>105.957646200605</c:v>
                </c:pt>
                <c:pt idx="297">
                  <c:v>104.3443149941118</c:v>
                </c:pt>
                <c:pt idx="298">
                  <c:v>102.7289972221601</c:v>
                </c:pt>
                <c:pt idx="299">
                  <c:v>101.111723638075</c:v>
                </c:pt>
                <c:pt idx="300">
                  <c:v>99.49252503241517</c:v>
                </c:pt>
                <c:pt idx="301">
                  <c:v>97.87143223238891</c:v>
                </c:pt>
                <c:pt idx="302">
                  <c:v>96.24847610127101</c:v>
                </c:pt>
                <c:pt idx="303">
                  <c:v>94.62368753780495</c:v>
                </c:pt>
                <c:pt idx="304">
                  <c:v>92.99709747562752</c:v>
                </c:pt>
                <c:pt idx="305">
                  <c:v>91.36873688266778</c:v>
                </c:pt>
                <c:pt idx="306">
                  <c:v>89.73863676056874</c:v>
                </c:pt>
                <c:pt idx="307">
                  <c:v>88.10682814408587</c:v>
                </c:pt>
                <c:pt idx="308">
                  <c:v>86.47334210050671</c:v>
                </c:pt>
                <c:pt idx="309">
                  <c:v>84.8382097290529</c:v>
                </c:pt>
                <c:pt idx="310">
                  <c:v>83.20146216028777</c:v>
                </c:pt>
                <c:pt idx="311">
                  <c:v>81.56313055552833</c:v>
                </c:pt>
                <c:pt idx="312">
                  <c:v>79.92324610624851</c:v>
                </c:pt>
                <c:pt idx="313">
                  <c:v>78.28184003348527</c:v>
                </c:pt>
                <c:pt idx="314">
                  <c:v>76.63894358724806</c:v>
                </c:pt>
                <c:pt idx="315">
                  <c:v>74.99458804591692</c:v>
                </c:pt>
                <c:pt idx="316">
                  <c:v>73.34880471565255</c:v>
                </c:pt>
                <c:pt idx="317">
                  <c:v>71.7016249298007</c:v>
                </c:pt>
                <c:pt idx="318">
                  <c:v>70.05308004828916</c:v>
                </c:pt>
                <c:pt idx="319">
                  <c:v>68.40320145704046</c:v>
                </c:pt>
                <c:pt idx="320">
                  <c:v>66.75202056736526</c:v>
                </c:pt>
                <c:pt idx="321">
                  <c:v>65.09956881536951</c:v>
                </c:pt>
                <c:pt idx="322">
                  <c:v>63.44587766135412</c:v>
                </c:pt>
                <c:pt idx="323">
                  <c:v>61.79097858921746</c:v>
                </c:pt>
                <c:pt idx="324">
                  <c:v>60.1349031058533</c:v>
                </c:pt>
                <c:pt idx="325">
                  <c:v>58.47768274055355</c:v>
                </c:pt>
                <c:pt idx="326">
                  <c:v>56.81934904440698</c:v>
                </c:pt>
                <c:pt idx="327">
                  <c:v>55.15993358969811</c:v>
                </c:pt>
                <c:pt idx="328">
                  <c:v>53.49946796930778</c:v>
                </c:pt>
                <c:pt idx="329">
                  <c:v>51.83798379610887</c:v>
                </c:pt>
                <c:pt idx="330">
                  <c:v>50.17551270236727</c:v>
                </c:pt>
                <c:pt idx="331">
                  <c:v>48.51208633913723</c:v>
                </c:pt>
                <c:pt idx="332">
                  <c:v>46.84773637566119</c:v>
                </c:pt>
                <c:pt idx="333">
                  <c:v>45.18249449876538</c:v>
                </c:pt>
                <c:pt idx="334">
                  <c:v>43.51639241225615</c:v>
                </c:pt>
                <c:pt idx="335">
                  <c:v>41.84946183631691</c:v>
                </c:pt>
                <c:pt idx="336">
                  <c:v>40.18173450690581</c:v>
                </c:pt>
                <c:pt idx="337">
                  <c:v>38.51324217514803</c:v>
                </c:pt>
                <c:pt idx="338">
                  <c:v>36.84401660673429</c:v>
                </c:pt>
                <c:pt idx="339">
                  <c:v>35.17408958131526</c:v>
                </c:pt>
                <c:pt idx="340">
                  <c:v>33.50349289189693</c:v>
                </c:pt>
                <c:pt idx="341">
                  <c:v>31.83225834423254</c:v>
                </c:pt>
                <c:pt idx="342">
                  <c:v>30.16041775622111</c:v>
                </c:pt>
                <c:pt idx="343">
                  <c:v>28.48800295729928</c:v>
                </c:pt>
                <c:pt idx="344">
                  <c:v>26.81504578783604</c:v>
                </c:pt>
                <c:pt idx="345">
                  <c:v>25.14157809852592</c:v>
                </c:pt>
                <c:pt idx="346">
                  <c:v>23.46763174978318</c:v>
                </c:pt>
                <c:pt idx="347">
                  <c:v>21.79323861113522</c:v>
                </c:pt>
                <c:pt idx="348">
                  <c:v>20.11843056061578</c:v>
                </c:pt>
                <c:pt idx="349">
                  <c:v>18.44323948415712</c:v>
                </c:pt>
                <c:pt idx="350">
                  <c:v>16.76769727498498</c:v>
                </c:pt>
                <c:pt idx="351">
                  <c:v>15.09183583300943</c:v>
                </c:pt>
                <c:pt idx="352">
                  <c:v>13.41568706421808</c:v>
                </c:pt>
                <c:pt idx="353">
                  <c:v>11.73928288006913</c:v>
                </c:pt>
                <c:pt idx="354">
                  <c:v>10.06265519688381</c:v>
                </c:pt>
                <c:pt idx="355">
                  <c:v>8.38583593523801</c:v>
                </c:pt>
                <c:pt idx="356">
                  <c:v>6.70885701935503</c:v>
                </c:pt>
                <c:pt idx="357">
                  <c:v>5.031750376498025</c:v>
                </c:pt>
                <c:pt idx="358">
                  <c:v>3.354547936361718</c:v>
                </c:pt>
                <c:pt idx="359">
                  <c:v>1.677281630464644</c:v>
                </c:pt>
                <c:pt idx="360">
                  <c:v>-1.6608458646629E-5</c:v>
                </c:pt>
                <c:pt idx="361">
                  <c:v>-1.677314847065779</c:v>
                </c:pt>
                <c:pt idx="362">
                  <c:v>-3.354581152014249</c:v>
                </c:pt>
                <c:pt idx="363">
                  <c:v>-5.0317835905697</c:v>
                </c:pt>
                <c:pt idx="364">
                  <c:v>-6.708890231213313</c:v>
                </c:pt>
                <c:pt idx="365">
                  <c:v>-8.385869144250612</c:v>
                </c:pt>
                <c:pt idx="366">
                  <c:v>-10.0626884024186</c:v>
                </c:pt>
                <c:pt idx="367">
                  <c:v>-11.73931608149384</c:v>
                </c:pt>
                <c:pt idx="368">
                  <c:v>-13.41572026090058</c:v>
                </c:pt>
                <c:pt idx="369">
                  <c:v>-15.0918690243178</c:v>
                </c:pt>
                <c:pt idx="370">
                  <c:v>-16.76773046028744</c:v>
                </c:pt>
                <c:pt idx="371">
                  <c:v>-18.44327266282161</c:v>
                </c:pt>
                <c:pt idx="372">
                  <c:v>-20.11846373201064</c:v>
                </c:pt>
                <c:pt idx="373">
                  <c:v>-21.79327177462903</c:v>
                </c:pt>
                <c:pt idx="374">
                  <c:v>-23.46766490474447</c:v>
                </c:pt>
                <c:pt idx="375">
                  <c:v>-25.14161124432318</c:v>
                </c:pt>
                <c:pt idx="376">
                  <c:v>-26.81507892383886</c:v>
                </c:pt>
                <c:pt idx="377">
                  <c:v>-28.48803608287622</c:v>
                </c:pt>
                <c:pt idx="378">
                  <c:v>-30.16045087074176</c:v>
                </c:pt>
                <c:pt idx="379">
                  <c:v>-31.8322914470665</c:v>
                </c:pt>
                <c:pt idx="380">
                  <c:v>-33.50352598241388</c:v>
                </c:pt>
                <c:pt idx="381">
                  <c:v>-35.17412265888591</c:v>
                </c:pt>
                <c:pt idx="382">
                  <c:v>-36.84404967072754</c:v>
                </c:pt>
                <c:pt idx="383">
                  <c:v>-38.51327522493526</c:v>
                </c:pt>
                <c:pt idx="384">
                  <c:v>-40.18176754185718</c:v>
                </c:pt>
                <c:pt idx="385">
                  <c:v>-41.84949485580415</c:v>
                </c:pt>
                <c:pt idx="386">
                  <c:v>-43.51642541565008</c:v>
                </c:pt>
                <c:pt idx="387">
                  <c:v>-45.18252748543819</c:v>
                </c:pt>
                <c:pt idx="388">
                  <c:v>-46.84776934498497</c:v>
                </c:pt>
                <c:pt idx="389">
                  <c:v>-48.51211929048398</c:v>
                </c:pt>
                <c:pt idx="390">
                  <c:v>-50.17554563510935</c:v>
                </c:pt>
                <c:pt idx="391">
                  <c:v>-51.83801670961951</c:v>
                </c:pt>
                <c:pt idx="392">
                  <c:v>-53.49950086296045</c:v>
                </c:pt>
                <c:pt idx="393">
                  <c:v>-55.15996646286631</c:v>
                </c:pt>
                <c:pt idx="394">
                  <c:v>-56.81938189646516</c:v>
                </c:pt>
                <c:pt idx="395">
                  <c:v>-58.47771557087621</c:v>
                </c:pt>
                <c:pt idx="396">
                  <c:v>-60.13493591381531</c:v>
                </c:pt>
                <c:pt idx="397">
                  <c:v>-61.79101137419431</c:v>
                </c:pt>
                <c:pt idx="398">
                  <c:v>-63.44591042272201</c:v>
                </c:pt>
                <c:pt idx="399">
                  <c:v>-65.0996015525034</c:v>
                </c:pt>
                <c:pt idx="400">
                  <c:v>-66.75205327964302</c:v>
                </c:pt>
                <c:pt idx="401">
                  <c:v>-68.4032341438389</c:v>
                </c:pt>
                <c:pt idx="402">
                  <c:v>-70.05311270898615</c:v>
                </c:pt>
                <c:pt idx="403">
                  <c:v>-71.7016575637736</c:v>
                </c:pt>
                <c:pt idx="404">
                  <c:v>-73.34883732228064</c:v>
                </c:pt>
                <c:pt idx="405">
                  <c:v>-74.9946206245806</c:v>
                </c:pt>
                <c:pt idx="406">
                  <c:v>-76.63897613732507</c:v>
                </c:pt>
                <c:pt idx="407">
                  <c:v>-78.2818725543584</c:v>
                </c:pt>
                <c:pt idx="408">
                  <c:v>-79.9232785972965</c:v>
                </c:pt>
                <c:pt idx="409">
                  <c:v>-81.56316301613334</c:v>
                </c:pt>
                <c:pt idx="410">
                  <c:v>-83.20149458983162</c:v>
                </c:pt>
                <c:pt idx="411">
                  <c:v>-84.83824212691806</c:v>
                </c:pt>
                <c:pt idx="412">
                  <c:v>-86.4733744660774</c:v>
                </c:pt>
                <c:pt idx="413">
                  <c:v>-88.1068604767445</c:v>
                </c:pt>
                <c:pt idx="414">
                  <c:v>-89.7386690597005</c:v>
                </c:pt>
                <c:pt idx="415">
                  <c:v>-91.3687691476577</c:v>
                </c:pt>
                <c:pt idx="416">
                  <c:v>-92.9971297058613</c:v>
                </c:pt>
                <c:pt idx="417">
                  <c:v>-94.62371973266794</c:v>
                </c:pt>
                <c:pt idx="418">
                  <c:v>-96.2485082601512</c:v>
                </c:pt>
                <c:pt idx="419">
                  <c:v>-97.8714643546745</c:v>
                </c:pt>
                <c:pt idx="420">
                  <c:v>-99.49255711749274</c:v>
                </c:pt>
                <c:pt idx="421">
                  <c:v>-101.1117556853364</c:v>
                </c:pt>
                <c:pt idx="422">
                  <c:v>-102.7290292309934</c:v>
                </c:pt>
                <c:pt idx="423">
                  <c:v>-104.3443469639078</c:v>
                </c:pt>
                <c:pt idx="424">
                  <c:v>-105.9576781307548</c:v>
                </c:pt>
                <c:pt idx="425">
                  <c:v>-107.5689920160347</c:v>
                </c:pt>
                <c:pt idx="426">
                  <c:v>-109.1782579426511</c:v>
                </c:pt>
                <c:pt idx="427">
                  <c:v>-110.7854452724993</c:v>
                </c:pt>
                <c:pt idx="428">
                  <c:v>-112.3905234070486</c:v>
                </c:pt>
                <c:pt idx="429">
                  <c:v>-113.9934617879202</c:v>
                </c:pt>
                <c:pt idx="430">
                  <c:v>-115.5942298974785</c:v>
                </c:pt>
                <c:pt idx="431">
                  <c:v>-117.1927972594029</c:v>
                </c:pt>
                <c:pt idx="432">
                  <c:v>-118.7891334392765</c:v>
                </c:pt>
                <c:pt idx="433">
                  <c:v>-120.3832080451545</c:v>
                </c:pt>
                <c:pt idx="434">
                  <c:v>-121.9749907281543</c:v>
                </c:pt>
                <c:pt idx="435">
                  <c:v>-123.564451183026</c:v>
                </c:pt>
                <c:pt idx="436">
                  <c:v>-125.1515591487321</c:v>
                </c:pt>
                <c:pt idx="437">
                  <c:v>-126.7362844090234</c:v>
                </c:pt>
                <c:pt idx="438">
                  <c:v>-128.3185967930124</c:v>
                </c:pt>
                <c:pt idx="439">
                  <c:v>-129.8984661757525</c:v>
                </c:pt>
                <c:pt idx="440">
                  <c:v>-131.4758624788038</c:v>
                </c:pt>
                <c:pt idx="441">
                  <c:v>-133.0507556708142</c:v>
                </c:pt>
                <c:pt idx="442">
                  <c:v>-134.6231157680864</c:v>
                </c:pt>
                <c:pt idx="443">
                  <c:v>-136.1929128351493</c:v>
                </c:pt>
                <c:pt idx="444">
                  <c:v>-137.760116985327</c:v>
                </c:pt>
                <c:pt idx="445">
                  <c:v>-139.3246983813085</c:v>
                </c:pt>
                <c:pt idx="446">
                  <c:v>-140.8866272357206</c:v>
                </c:pt>
                <c:pt idx="447">
                  <c:v>-142.4458738116848</c:v>
                </c:pt>
                <c:pt idx="448">
                  <c:v>-144.0024084233951</c:v>
                </c:pt>
                <c:pt idx="449">
                  <c:v>-145.556201436672</c:v>
                </c:pt>
                <c:pt idx="450">
                  <c:v>-147.1072232695363</c:v>
                </c:pt>
                <c:pt idx="451">
                  <c:v>-148.6554443927662</c:v>
                </c:pt>
                <c:pt idx="452">
                  <c:v>-150.2008353304612</c:v>
                </c:pt>
                <c:pt idx="453">
                  <c:v>-151.7433666606041</c:v>
                </c:pt>
                <c:pt idx="454">
                  <c:v>-153.283009015621</c:v>
                </c:pt>
                <c:pt idx="455">
                  <c:v>-154.819733082937</c:v>
                </c:pt>
                <c:pt idx="456">
                  <c:v>-156.3535096055412</c:v>
                </c:pt>
                <c:pt idx="457">
                  <c:v>-157.8843093825393</c:v>
                </c:pt>
                <c:pt idx="458">
                  <c:v>-159.4121032697037</c:v>
                </c:pt>
                <c:pt idx="459">
                  <c:v>-160.936862180044</c:v>
                </c:pt>
                <c:pt idx="460">
                  <c:v>-162.4585570843451</c:v>
                </c:pt>
                <c:pt idx="461">
                  <c:v>-163.9771590117284</c:v>
                </c:pt>
                <c:pt idx="462">
                  <c:v>-165.4926390502012</c:v>
                </c:pt>
                <c:pt idx="463">
                  <c:v>-167.0049683472046</c:v>
                </c:pt>
                <c:pt idx="464">
                  <c:v>-168.5141181101675</c:v>
                </c:pt>
                <c:pt idx="465">
                  <c:v>-170.020059607054</c:v>
                </c:pt>
                <c:pt idx="466">
                  <c:v>-171.5227641669057</c:v>
                </c:pt>
                <c:pt idx="467">
                  <c:v>-173.0222031803942</c:v>
                </c:pt>
                <c:pt idx="468">
                  <c:v>-174.518348100357</c:v>
                </c:pt>
                <c:pt idx="469">
                  <c:v>-176.011170442353</c:v>
                </c:pt>
                <c:pt idx="470">
                  <c:v>-177.5006417851942</c:v>
                </c:pt>
                <c:pt idx="471">
                  <c:v>-178.9867337714912</c:v>
                </c:pt>
                <c:pt idx="472">
                  <c:v>-180.4694181081945</c:v>
                </c:pt>
                <c:pt idx="473">
                  <c:v>-181.9486665671276</c:v>
                </c:pt>
                <c:pt idx="474">
                  <c:v>-183.4244509855328</c:v>
                </c:pt>
                <c:pt idx="475">
                  <c:v>-184.8967432665997</c:v>
                </c:pt>
                <c:pt idx="476">
                  <c:v>-186.3655153800042</c:v>
                </c:pt>
                <c:pt idx="477">
                  <c:v>-187.8307393624414</c:v>
                </c:pt>
                <c:pt idx="478">
                  <c:v>-189.292387318156</c:v>
                </c:pt>
                <c:pt idx="479">
                  <c:v>-190.7504314194768</c:v>
                </c:pt>
                <c:pt idx="480">
                  <c:v>-192.2048439073437</c:v>
                </c:pt>
                <c:pt idx="481">
                  <c:v>-193.6555970918394</c:v>
                </c:pt>
                <c:pt idx="482">
                  <c:v>-195.1026633527122</c:v>
                </c:pt>
                <c:pt idx="483">
                  <c:v>-196.546015139904</c:v>
                </c:pt>
                <c:pt idx="484">
                  <c:v>-197.9856249740783</c:v>
                </c:pt>
                <c:pt idx="485">
                  <c:v>-199.421465447136</c:v>
                </c:pt>
                <c:pt idx="486">
                  <c:v>-200.8535092227401</c:v>
                </c:pt>
                <c:pt idx="487">
                  <c:v>-202.2817290368445</c:v>
                </c:pt>
                <c:pt idx="488">
                  <c:v>-203.7060976981977</c:v>
                </c:pt>
                <c:pt idx="489">
                  <c:v>-205.126588088875</c:v>
                </c:pt>
                <c:pt idx="490">
                  <c:v>-206.5431731647813</c:v>
                </c:pt>
                <c:pt idx="491">
                  <c:v>-207.9558259561835</c:v>
                </c:pt>
                <c:pt idx="492">
                  <c:v>-209.3645195682011</c:v>
                </c:pt>
                <c:pt idx="493">
                  <c:v>-210.7692271813397</c:v>
                </c:pt>
                <c:pt idx="494">
                  <c:v>-212.1699220519895</c:v>
                </c:pt>
                <c:pt idx="495">
                  <c:v>-213.5665775129374</c:v>
                </c:pt>
                <c:pt idx="496">
                  <c:v>-214.9591669738755</c:v>
                </c:pt>
                <c:pt idx="497">
                  <c:v>-216.3476639219054</c:v>
                </c:pt>
                <c:pt idx="498">
                  <c:v>-217.7320419220477</c:v>
                </c:pt>
                <c:pt idx="499">
                  <c:v>-219.112274617737</c:v>
                </c:pt>
                <c:pt idx="500">
                  <c:v>-220.4883357313316</c:v>
                </c:pt>
                <c:pt idx="501">
                  <c:v>-221.86019906461</c:v>
                </c:pt>
                <c:pt idx="502">
                  <c:v>-223.2278384992704</c:v>
                </c:pt>
                <c:pt idx="503">
                  <c:v>-224.591227997429</c:v>
                </c:pt>
                <c:pt idx="504">
                  <c:v>-225.9503416021115</c:v>
                </c:pt>
                <c:pt idx="505">
                  <c:v>-227.305153437753</c:v>
                </c:pt>
                <c:pt idx="506">
                  <c:v>-228.6556377106901</c:v>
                </c:pt>
                <c:pt idx="507">
                  <c:v>-230.0017687096438</c:v>
                </c:pt>
                <c:pt idx="508">
                  <c:v>-231.3435208062218</c:v>
                </c:pt>
                <c:pt idx="509">
                  <c:v>-232.6808684553964</c:v>
                </c:pt>
                <c:pt idx="510">
                  <c:v>-234.0137861959921</c:v>
                </c:pt>
                <c:pt idx="511">
                  <c:v>-235.3422486511802</c:v>
                </c:pt>
                <c:pt idx="512">
                  <c:v>-236.6662305289437</c:v>
                </c:pt>
                <c:pt idx="513">
                  <c:v>-237.985706622578</c:v>
                </c:pt>
                <c:pt idx="514">
                  <c:v>-239.300651811157</c:v>
                </c:pt>
                <c:pt idx="515">
                  <c:v>-240.611041060021</c:v>
                </c:pt>
                <c:pt idx="516">
                  <c:v>-241.9168494212436</c:v>
                </c:pt>
                <c:pt idx="517">
                  <c:v>-243.2180520341144</c:v>
                </c:pt>
                <c:pt idx="518">
                  <c:v>-244.5146241256136</c:v>
                </c:pt>
                <c:pt idx="519">
                  <c:v>-245.8065410108723</c:v>
                </c:pt>
                <c:pt idx="520">
                  <c:v>-247.0937780936551</c:v>
                </c:pt>
                <c:pt idx="521">
                  <c:v>-248.3763108668224</c:v>
                </c:pt>
                <c:pt idx="522">
                  <c:v>-249.6541149127972</c:v>
                </c:pt>
                <c:pt idx="523">
                  <c:v>-250.9271659040315</c:v>
                </c:pt>
                <c:pt idx="524">
                  <c:v>-252.1954396034677</c:v>
                </c:pt>
                <c:pt idx="525">
                  <c:v>-253.4589118650025</c:v>
                </c:pt>
                <c:pt idx="526">
                  <c:v>-254.7175586339399</c:v>
                </c:pt>
                <c:pt idx="527">
                  <c:v>-255.9713559474656</c:v>
                </c:pt>
                <c:pt idx="528">
                  <c:v>-257.220279935077</c:v>
                </c:pt>
                <c:pt idx="529">
                  <c:v>-258.4643068190684</c:v>
                </c:pt>
                <c:pt idx="530">
                  <c:v>-259.7034129149533</c:v>
                </c:pt>
                <c:pt idx="531">
                  <c:v>-260.9375746319388</c:v>
                </c:pt>
                <c:pt idx="532">
                  <c:v>-262.166768473364</c:v>
                </c:pt>
                <c:pt idx="533">
                  <c:v>-263.3909710371471</c:v>
                </c:pt>
                <c:pt idx="534">
                  <c:v>-264.610159016236</c:v>
                </c:pt>
                <c:pt idx="535">
                  <c:v>-265.8243091990491</c:v>
                </c:pt>
                <c:pt idx="536">
                  <c:v>-267.0333984699088</c:v>
                </c:pt>
                <c:pt idx="537">
                  <c:v>-268.2374038095088</c:v>
                </c:pt>
                <c:pt idx="538">
                  <c:v>-269.4363022953115</c:v>
                </c:pt>
                <c:pt idx="539">
                  <c:v>-270.6300711020226</c:v>
                </c:pt>
                <c:pt idx="540">
                  <c:v>-271.8186875020002</c:v>
                </c:pt>
                <c:pt idx="541">
                  <c:v>-273.0021288657014</c:v>
                </c:pt>
                <c:pt idx="542">
                  <c:v>-274.1803726621069</c:v>
                </c:pt>
                <c:pt idx="543">
                  <c:v>-275.3533964591525</c:v>
                </c:pt>
                <c:pt idx="544">
                  <c:v>-276.5211779241525</c:v>
                </c:pt>
                <c:pt idx="545">
                  <c:v>-277.683694824237</c:v>
                </c:pt>
                <c:pt idx="546">
                  <c:v>-278.8409250267517</c:v>
                </c:pt>
                <c:pt idx="547">
                  <c:v>-279.9928464996989</c:v>
                </c:pt>
                <c:pt idx="548">
                  <c:v>-281.139437312159</c:v>
                </c:pt>
                <c:pt idx="549">
                  <c:v>-282.2806756346918</c:v>
                </c:pt>
                <c:pt idx="550">
                  <c:v>-283.4165397397637</c:v>
                </c:pt>
                <c:pt idx="551">
                  <c:v>-284.5470080021583</c:v>
                </c:pt>
                <c:pt idx="552">
                  <c:v>-285.672058899389</c:v>
                </c:pt>
                <c:pt idx="553">
                  <c:v>-286.7916710121032</c:v>
                </c:pt>
                <c:pt idx="554">
                  <c:v>-287.905823024507</c:v>
                </c:pt>
                <c:pt idx="555">
                  <c:v>-289.0144937247454</c:v>
                </c:pt>
                <c:pt idx="556">
                  <c:v>-290.1176620053248</c:v>
                </c:pt>
                <c:pt idx="557">
                  <c:v>-291.2153068635089</c:v>
                </c:pt>
                <c:pt idx="558">
                  <c:v>-292.3074074017256</c:v>
                </c:pt>
                <c:pt idx="559">
                  <c:v>-293.3939428279513</c:v>
                </c:pt>
                <c:pt idx="560">
                  <c:v>-294.4748924561161</c:v>
                </c:pt>
                <c:pt idx="561">
                  <c:v>-295.5502357064967</c:v>
                </c:pt>
                <c:pt idx="562">
                  <c:v>-296.6199521061067</c:v>
                </c:pt>
                <c:pt idx="563">
                  <c:v>-297.684021289087</c:v>
                </c:pt>
                <c:pt idx="564">
                  <c:v>-298.7424229970907</c:v>
                </c:pt>
                <c:pt idx="565">
                  <c:v>-299.7951370796729</c:v>
                </c:pt>
                <c:pt idx="566">
                  <c:v>-300.8421434946838</c:v>
                </c:pt>
                <c:pt idx="567">
                  <c:v>-301.8834223086183</c:v>
                </c:pt>
                <c:pt idx="568">
                  <c:v>-302.9189536970317</c:v>
                </c:pt>
                <c:pt idx="569">
                  <c:v>-303.9487179448949</c:v>
                </c:pt>
                <c:pt idx="570">
                  <c:v>-304.9726954469862</c:v>
                </c:pt>
                <c:pt idx="571">
                  <c:v>-305.9908667082466</c:v>
                </c:pt>
                <c:pt idx="572">
                  <c:v>-307.003212344159</c:v>
                </c:pt>
                <c:pt idx="573">
                  <c:v>-308.0097130811222</c:v>
                </c:pt>
                <c:pt idx="574">
                  <c:v>-309.0103497568118</c:v>
                </c:pt>
                <c:pt idx="575">
                  <c:v>-310.0051033205484</c:v>
                </c:pt>
                <c:pt idx="576">
                  <c:v>-310.9939548336553</c:v>
                </c:pt>
                <c:pt idx="577">
                  <c:v>-311.9768854698243</c:v>
                </c:pt>
                <c:pt idx="578">
                  <c:v>-312.9538765154724</c:v>
                </c:pt>
                <c:pt idx="579">
                  <c:v>-313.9249093700972</c:v>
                </c:pt>
                <c:pt idx="580">
                  <c:v>-314.889965546632</c:v>
                </c:pt>
                <c:pt idx="581">
                  <c:v>-315.8490266717984</c:v>
                </c:pt>
                <c:pt idx="582">
                  <c:v>-316.8020744864497</c:v>
                </c:pt>
                <c:pt idx="583">
                  <c:v>-317.749090845933</c:v>
                </c:pt>
                <c:pt idx="584">
                  <c:v>-318.690057720419</c:v>
                </c:pt>
                <c:pt idx="585">
                  <c:v>-319.6249571952543</c:v>
                </c:pt>
                <c:pt idx="586">
                  <c:v>-320.5537714712968</c:v>
                </c:pt>
                <c:pt idx="587">
                  <c:v>-321.4764828652678</c:v>
                </c:pt>
                <c:pt idx="588">
                  <c:v>-322.3930738100647</c:v>
                </c:pt>
                <c:pt idx="589">
                  <c:v>-323.3035268551175</c:v>
                </c:pt>
                <c:pt idx="590">
                  <c:v>-324.2078246667143</c:v>
                </c:pt>
                <c:pt idx="591">
                  <c:v>-325.105950028323</c:v>
                </c:pt>
                <c:pt idx="592">
                  <c:v>-325.9978858409337</c:v>
                </c:pt>
                <c:pt idx="593">
                  <c:v>-326.8836151233724</c:v>
                </c:pt>
                <c:pt idx="594">
                  <c:v>-327.7631210126285</c:v>
                </c:pt>
                <c:pt idx="595">
                  <c:v>-328.6363867641771</c:v>
                </c:pt>
                <c:pt idx="596">
                  <c:v>-329.5033957522975</c:v>
                </c:pt>
                <c:pt idx="597">
                  <c:v>-330.3641314703902</c:v>
                </c:pt>
                <c:pt idx="598">
                  <c:v>-331.2185775312774</c:v>
                </c:pt>
                <c:pt idx="599">
                  <c:v>-332.0667176675485</c:v>
                </c:pt>
                <c:pt idx="600">
                  <c:v>-332.9085357318285</c:v>
                </c:pt>
                <c:pt idx="601">
                  <c:v>-333.7440156971176</c:v>
                </c:pt>
                <c:pt idx="602">
                  <c:v>-334.5731416570772</c:v>
                </c:pt>
                <c:pt idx="603">
                  <c:v>-335.395897826352</c:v>
                </c:pt>
                <c:pt idx="604">
                  <c:v>-336.2122685408381</c:v>
                </c:pt>
                <c:pt idx="605">
                  <c:v>-337.0222382580177</c:v>
                </c:pt>
                <c:pt idx="606">
                  <c:v>-337.8257915572385</c:v>
                </c:pt>
                <c:pt idx="607">
                  <c:v>-338.6229131400005</c:v>
                </c:pt>
                <c:pt idx="608">
                  <c:v>-339.4135878302542</c:v>
                </c:pt>
                <c:pt idx="609">
                  <c:v>-340.1978005746946</c:v>
                </c:pt>
                <c:pt idx="610">
                  <c:v>-340.9755364430376</c:v>
                </c:pt>
                <c:pt idx="611">
                  <c:v>-341.7467806283207</c:v>
                </c:pt>
                <c:pt idx="612">
                  <c:v>-342.511518447153</c:v>
                </c:pt>
                <c:pt idx="613">
                  <c:v>-343.2697353400433</c:v>
                </c:pt>
                <c:pt idx="614">
                  <c:v>-344.0214168716212</c:v>
                </c:pt>
                <c:pt idx="615">
                  <c:v>-344.766548730959</c:v>
                </c:pt>
                <c:pt idx="616">
                  <c:v>-345.5051167318168</c:v>
                </c:pt>
                <c:pt idx="617">
                  <c:v>-346.2371068129265</c:v>
                </c:pt>
                <c:pt idx="618">
                  <c:v>-346.9625050382488</c:v>
                </c:pt>
                <c:pt idx="619">
                  <c:v>-347.6812975972487</c:v>
                </c:pt>
                <c:pt idx="620">
                  <c:v>-348.3934708051493</c:v>
                </c:pt>
                <c:pt idx="621">
                  <c:v>-349.0990111031992</c:v>
                </c:pt>
                <c:pt idx="622">
                  <c:v>-349.7979050589265</c:v>
                </c:pt>
                <c:pt idx="623">
                  <c:v>-350.490139366397</c:v>
                </c:pt>
                <c:pt idx="624">
                  <c:v>-351.1757008464725</c:v>
                </c:pt>
                <c:pt idx="625">
                  <c:v>-351.8545764470421</c:v>
                </c:pt>
                <c:pt idx="626">
                  <c:v>-352.5267532432916</c:v>
                </c:pt>
                <c:pt idx="627">
                  <c:v>-353.1922184379535</c:v>
                </c:pt>
                <c:pt idx="628">
                  <c:v>-353.8509593615184</c:v>
                </c:pt>
                <c:pt idx="629">
                  <c:v>-354.5029634725117</c:v>
                </c:pt>
                <c:pt idx="630">
                  <c:v>-355.1482183577143</c:v>
                </c:pt>
                <c:pt idx="631">
                  <c:v>-355.7867117324002</c:v>
                </c:pt>
                <c:pt idx="632">
                  <c:v>-356.4184314405784</c:v>
                </c:pt>
                <c:pt idx="633">
                  <c:v>-357.0433654552185</c:v>
                </c:pt>
                <c:pt idx="634">
                  <c:v>-357.6615018784718</c:v>
                </c:pt>
                <c:pt idx="635">
                  <c:v>-358.2728289419118</c:v>
                </c:pt>
                <c:pt idx="636">
                  <c:v>-358.877335006754</c:v>
                </c:pt>
                <c:pt idx="637">
                  <c:v>-359.4750085640711</c:v>
                </c:pt>
                <c:pt idx="638">
                  <c:v>-360.065838235021</c:v>
                </c:pt>
                <c:pt idx="639">
                  <c:v>-360.6498127710578</c:v>
                </c:pt>
                <c:pt idx="640">
                  <c:v>-361.2269210541465</c:v>
                </c:pt>
                <c:pt idx="641">
                  <c:v>-361.7971520969756</c:v>
                </c:pt>
                <c:pt idx="642">
                  <c:v>-362.3604950431735</c:v>
                </c:pt>
                <c:pt idx="643">
                  <c:v>-362.9169391674923</c:v>
                </c:pt>
                <c:pt idx="644">
                  <c:v>-363.4664738760491</c:v>
                </c:pt>
                <c:pt idx="645">
                  <c:v>-364.0090887064854</c:v>
                </c:pt>
                <c:pt idx="646">
                  <c:v>-364.544773328199</c:v>
                </c:pt>
                <c:pt idx="647">
                  <c:v>-365.0735175425236</c:v>
                </c:pt>
                <c:pt idx="648">
                  <c:v>-365.5953112829382</c:v>
                </c:pt>
                <c:pt idx="649">
                  <c:v>-366.1101446152385</c:v>
                </c:pt>
                <c:pt idx="650">
                  <c:v>-366.618007737736</c:v>
                </c:pt>
                <c:pt idx="651">
                  <c:v>-367.1188909814507</c:v>
                </c:pt>
                <c:pt idx="652">
                  <c:v>-367.6127848102872</c:v>
                </c:pt>
                <c:pt idx="653">
                  <c:v>-368.0996798212183</c:v>
                </c:pt>
                <c:pt idx="654">
                  <c:v>-368.5795667444644</c:v>
                </c:pt>
                <c:pt idx="655">
                  <c:v>-369.0524364436696</c:v>
                </c:pt>
                <c:pt idx="656">
                  <c:v>-369.5182799160731</c:v>
                </c:pt>
                <c:pt idx="657">
                  <c:v>-369.9770882926932</c:v>
                </c:pt>
                <c:pt idx="658">
                  <c:v>-370.4288528384739</c:v>
                </c:pt>
                <c:pt idx="659">
                  <c:v>-370.8735649524702</c:v>
                </c:pt>
                <c:pt idx="660">
                  <c:v>-371.3112161680065</c:v>
                </c:pt>
                <c:pt idx="661">
                  <c:v>-371.7417981528295</c:v>
                </c:pt>
                <c:pt idx="662">
                  <c:v>-372.1653027092811</c:v>
                </c:pt>
                <c:pt idx="663">
                  <c:v>-372.5817217744436</c:v>
                </c:pt>
                <c:pt idx="664">
                  <c:v>-372.9910474202951</c:v>
                </c:pt>
                <c:pt idx="665">
                  <c:v>-373.3932718538745</c:v>
                </c:pt>
                <c:pt idx="666">
                  <c:v>-373.7883874173966</c:v>
                </c:pt>
                <c:pt idx="667">
                  <c:v>-374.176386588439</c:v>
                </c:pt>
                <c:pt idx="668">
                  <c:v>-374.5572619800508</c:v>
                </c:pt>
                <c:pt idx="669">
                  <c:v>-374.9310063409116</c:v>
                </c:pt>
                <c:pt idx="670">
                  <c:v>-375.2976125554737</c:v>
                </c:pt>
                <c:pt idx="671">
                  <c:v>-375.6570736440817</c:v>
                </c:pt>
                <c:pt idx="672">
                  <c:v>-376.0093827631095</c:v>
                </c:pt>
                <c:pt idx="673">
                  <c:v>-376.3545332051017</c:v>
                </c:pt>
                <c:pt idx="674">
                  <c:v>-376.6925183988906</c:v>
                </c:pt>
                <c:pt idx="675">
                  <c:v>-377.0233319097255</c:v>
                </c:pt>
                <c:pt idx="676">
                  <c:v>-377.3469674393937</c:v>
                </c:pt>
                <c:pt idx="677">
                  <c:v>-377.6634188263403</c:v>
                </c:pt>
                <c:pt idx="678">
                  <c:v>-377.9726800457871</c:v>
                </c:pt>
                <c:pt idx="679">
                  <c:v>-378.2747452098458</c:v>
                </c:pt>
                <c:pt idx="680">
                  <c:v>-378.5696085676307</c:v>
                </c:pt>
                <c:pt idx="681">
                  <c:v>-378.8572645053703</c:v>
                </c:pt>
                <c:pt idx="682">
                  <c:v>-379.1377075465035</c:v>
                </c:pt>
                <c:pt idx="683">
                  <c:v>-379.4109323518066</c:v>
                </c:pt>
                <c:pt idx="684">
                  <c:v>-379.6769337194687</c:v>
                </c:pt>
                <c:pt idx="685">
                  <c:v>-379.9357065852054</c:v>
                </c:pt>
                <c:pt idx="686">
                  <c:v>-380.1872460223624</c:v>
                </c:pt>
                <c:pt idx="687">
                  <c:v>-380.4315472419748</c:v>
                </c:pt>
                <c:pt idx="688">
                  <c:v>-380.6686055929204</c:v>
                </c:pt>
                <c:pt idx="689">
                  <c:v>-380.8984165619335</c:v>
                </c:pt>
                <c:pt idx="690">
                  <c:v>-381.1209757737523</c:v>
                </c:pt>
                <c:pt idx="691">
                  <c:v>-381.3362789911632</c:v>
                </c:pt>
                <c:pt idx="692">
                  <c:v>-381.5443221151122</c:v>
                </c:pt>
                <c:pt idx="693">
                  <c:v>-381.74510118475</c:v>
                </c:pt>
                <c:pt idx="694">
                  <c:v>-381.9386123775316</c:v>
                </c:pt>
                <c:pt idx="695">
                  <c:v>-382.1248520092917</c:v>
                </c:pt>
                <c:pt idx="696">
                  <c:v>-382.3038165342882</c:v>
                </c:pt>
                <c:pt idx="697">
                  <c:v>-382.4755025452937</c:v>
                </c:pt>
                <c:pt idx="698">
                  <c:v>-382.639906773663</c:v>
                </c:pt>
                <c:pt idx="699">
                  <c:v>-382.797026089367</c:v>
                </c:pt>
                <c:pt idx="700">
                  <c:v>-382.9468575010831</c:v>
                </c:pt>
                <c:pt idx="701">
                  <c:v>-383.0893981562368</c:v>
                </c:pt>
                <c:pt idx="702">
                  <c:v>-383.2246453410617</c:v>
                </c:pt>
                <c:pt idx="703">
                  <c:v>-383.3525964806433</c:v>
                </c:pt>
                <c:pt idx="704">
                  <c:v>-383.4732491389768</c:v>
                </c:pt>
                <c:pt idx="705">
                  <c:v>-383.5866010190111</c:v>
                </c:pt>
                <c:pt idx="706">
                  <c:v>-383.6926499626865</c:v>
                </c:pt>
                <c:pt idx="707">
                  <c:v>-383.7913939509839</c:v>
                </c:pt>
                <c:pt idx="708">
                  <c:v>-383.8828311039703</c:v>
                </c:pt>
                <c:pt idx="709">
                  <c:v>-383.9669596807988</c:v>
                </c:pt>
                <c:pt idx="710">
                  <c:v>-384.0437780797914</c:v>
                </c:pt>
                <c:pt idx="711">
                  <c:v>-384.1132848384341</c:v>
                </c:pt>
                <c:pt idx="712">
                  <c:v>-384.1754786334201</c:v>
                </c:pt>
                <c:pt idx="713">
                  <c:v>-384.2303582806616</c:v>
                </c:pt>
                <c:pt idx="714">
                  <c:v>-384.2779227353423</c:v>
                </c:pt>
                <c:pt idx="715">
                  <c:v>-384.3181710918918</c:v>
                </c:pt>
                <c:pt idx="716">
                  <c:v>-384.3511025840463</c:v>
                </c:pt>
                <c:pt idx="717">
                  <c:v>-384.3767165848341</c:v>
                </c:pt>
                <c:pt idx="718">
                  <c:v>-384.3950126066032</c:v>
                </c:pt>
                <c:pt idx="719">
                  <c:v>-384.405990301023</c:v>
                </c:pt>
                <c:pt idx="720">
                  <c:v>-384.4096494590938</c:v>
                </c:pt>
                <c:pt idx="721">
                  <c:v>-384.4059900111517</c:v>
                </c:pt>
                <c:pt idx="722">
                  <c:v>-384.3950120268661</c:v>
                </c:pt>
                <c:pt idx="723">
                  <c:v>-384.3767157152415</c:v>
                </c:pt>
                <c:pt idx="724">
                  <c:v>-384.3511014246156</c:v>
                </c:pt>
                <c:pt idx="725">
                  <c:v>-384.3181696426439</c:v>
                </c:pt>
                <c:pt idx="726">
                  <c:v>-384.2779209963063</c:v>
                </c:pt>
                <c:pt idx="727">
                  <c:v>-384.2303562518694</c:v>
                </c:pt>
                <c:pt idx="728">
                  <c:v>-384.1754763149107</c:v>
                </c:pt>
                <c:pt idx="729">
                  <c:v>-384.113282230254</c:v>
                </c:pt>
                <c:pt idx="730">
                  <c:v>-384.0437751819881</c:v>
                </c:pt>
                <c:pt idx="731">
                  <c:v>-383.9669564934281</c:v>
                </c:pt>
                <c:pt idx="732">
                  <c:v>-383.882827627091</c:v>
                </c:pt>
                <c:pt idx="733">
                  <c:v>-383.7913901846687</c:v>
                </c:pt>
                <c:pt idx="734">
                  <c:v>-383.6926459069988</c:v>
                </c:pt>
                <c:pt idx="735">
                  <c:v>-383.5865966740301</c:v>
                </c:pt>
                <c:pt idx="736">
                  <c:v>-383.4732445047871</c:v>
                </c:pt>
                <c:pt idx="737">
                  <c:v>-383.352591557332</c:v>
                </c:pt>
                <c:pt idx="738">
                  <c:v>-383.2246401287246</c:v>
                </c:pt>
                <c:pt idx="739">
                  <c:v>-383.0893926549707</c:v>
                </c:pt>
                <c:pt idx="740">
                  <c:v>-382.9468517109925</c:v>
                </c:pt>
                <c:pt idx="741">
                  <c:v>-382.7970200105634</c:v>
                </c:pt>
                <c:pt idx="742">
                  <c:v>-382.639900406262</c:v>
                </c:pt>
                <c:pt idx="743">
                  <c:v>-382.4754958894195</c:v>
                </c:pt>
                <c:pt idx="744">
                  <c:v>-382.3038095900623</c:v>
                </c:pt>
                <c:pt idx="745">
                  <c:v>-382.1248447768491</c:v>
                </c:pt>
                <c:pt idx="746">
                  <c:v>-381.9386048570072</c:v>
                </c:pt>
                <c:pt idx="747">
                  <c:v>-381.7450933762876</c:v>
                </c:pt>
                <c:pt idx="748">
                  <c:v>-381.5443140188625</c:v>
                </c:pt>
                <c:pt idx="749">
                  <c:v>-381.3362706072806</c:v>
                </c:pt>
                <c:pt idx="750">
                  <c:v>-381.1209671023956</c:v>
                </c:pt>
                <c:pt idx="751">
                  <c:v>-380.8984076032697</c:v>
                </c:pt>
                <c:pt idx="752">
                  <c:v>-380.6685963471168</c:v>
                </c:pt>
                <c:pt idx="753">
                  <c:v>-380.4315377092102</c:v>
                </c:pt>
                <c:pt idx="754">
                  <c:v>-380.1872362028141</c:v>
                </c:pt>
                <c:pt idx="755">
                  <c:v>-379.9356964790672</c:v>
                </c:pt>
                <c:pt idx="756">
                  <c:v>-379.676923326927</c:v>
                </c:pt>
                <c:pt idx="757">
                  <c:v>-379.4109216730623</c:v>
                </c:pt>
                <c:pt idx="758">
                  <c:v>-379.1376965817593</c:v>
                </c:pt>
                <c:pt idx="759">
                  <c:v>-378.857253254832</c:v>
                </c:pt>
                <c:pt idx="760">
                  <c:v>-378.5695970315163</c:v>
                </c:pt>
                <c:pt idx="761">
                  <c:v>-378.2747333883732</c:v>
                </c:pt>
                <c:pt idx="762">
                  <c:v>-377.972667939182</c:v>
                </c:pt>
                <c:pt idx="763">
                  <c:v>-377.6634064348343</c:v>
                </c:pt>
                <c:pt idx="764">
                  <c:v>-377.34695476322</c:v>
                </c:pt>
                <c:pt idx="765">
                  <c:v>-377.0233189491236</c:v>
                </c:pt>
                <c:pt idx="766">
                  <c:v>-376.6925051541141</c:v>
                </c:pt>
                <c:pt idx="767">
                  <c:v>-376.354519676399</c:v>
                </c:pt>
                <c:pt idx="768">
                  <c:v>-376.0093689507382</c:v>
                </c:pt>
                <c:pt idx="769">
                  <c:v>-375.6570595483045</c:v>
                </c:pt>
                <c:pt idx="770">
                  <c:v>-375.297598176562</c:v>
                </c:pt>
                <c:pt idx="771">
                  <c:v>-374.930991679137</c:v>
                </c:pt>
                <c:pt idx="772">
                  <c:v>-374.557247035689</c:v>
                </c:pt>
                <c:pt idx="773">
                  <c:v>-374.1763713617776</c:v>
                </c:pt>
                <c:pt idx="774">
                  <c:v>-373.7883719087253</c:v>
                </c:pt>
                <c:pt idx="775">
                  <c:v>-373.3932560634886</c:v>
                </c:pt>
                <c:pt idx="776">
                  <c:v>-372.9910313484949</c:v>
                </c:pt>
                <c:pt idx="777">
                  <c:v>-372.5817054215339</c:v>
                </c:pt>
                <c:pt idx="778">
                  <c:v>-372.1652860755768</c:v>
                </c:pt>
                <c:pt idx="779">
                  <c:v>-371.7417812386456</c:v>
                </c:pt>
                <c:pt idx="780">
                  <c:v>-371.3111989736635</c:v>
                </c:pt>
                <c:pt idx="781">
                  <c:v>-370.8735474782965</c:v>
                </c:pt>
                <c:pt idx="782">
                  <c:v>-370.4288350848053</c:v>
                </c:pt>
                <c:pt idx="783">
                  <c:v>-369.9770702598645</c:v>
                </c:pt>
                <c:pt idx="784">
                  <c:v>-369.5182616044293</c:v>
                </c:pt>
                <c:pt idx="785">
                  <c:v>-369.0524178535546</c:v>
                </c:pt>
                <c:pt idx="786">
                  <c:v>-368.5795478762353</c:v>
                </c:pt>
                <c:pt idx="787">
                  <c:v>-368.0996606752347</c:v>
                </c:pt>
                <c:pt idx="788">
                  <c:v>-367.612765386914</c:v>
                </c:pt>
                <c:pt idx="789">
                  <c:v>-367.1188712810568</c:v>
                </c:pt>
                <c:pt idx="790">
                  <c:v>-366.617987760696</c:v>
                </c:pt>
                <c:pt idx="791">
                  <c:v>-366.1101243619333</c:v>
                </c:pt>
                <c:pt idx="792">
                  <c:v>-365.5952907537558</c:v>
                </c:pt>
                <c:pt idx="793">
                  <c:v>-365.0734967378537</c:v>
                </c:pt>
                <c:pt idx="794">
                  <c:v>-364.5447522484333</c:v>
                </c:pt>
                <c:pt idx="795">
                  <c:v>-364.0090673520285</c:v>
                </c:pt>
                <c:pt idx="796">
                  <c:v>-363.4664522473061</c:v>
                </c:pt>
                <c:pt idx="797">
                  <c:v>-362.9169172648778</c:v>
                </c:pt>
                <c:pt idx="798">
                  <c:v>-362.3604728671033</c:v>
                </c:pt>
                <c:pt idx="799">
                  <c:v>-361.797129647871</c:v>
                </c:pt>
                <c:pt idx="800">
                  <c:v>-361.2268983324362</c:v>
                </c:pt>
                <c:pt idx="801">
                  <c:v>-360.6497897771735</c:v>
                </c:pt>
                <c:pt idx="802">
                  <c:v>-360.0658149694011</c:v>
                </c:pt>
                <c:pt idx="803">
                  <c:v>-359.4749850271583</c:v>
                </c:pt>
                <c:pt idx="804">
                  <c:v>-358.8773111989962</c:v>
                </c:pt>
              </c:numCache>
            </c:numRef>
          </c:xVal>
          <c:yVal>
            <c:numRef>
              <c:f>Sheet6!$E$2:$E$806</c:f>
              <c:numCache>
                <c:formatCode>General</c:formatCode>
                <c:ptCount val="805"/>
                <c:pt idx="0">
                  <c:v>0.0</c:v>
                </c:pt>
                <c:pt idx="1">
                  <c:v>1.420854868490595</c:v>
                </c:pt>
                <c:pt idx="2">
                  <c:v>2.841677803638737</c:v>
                </c:pt>
                <c:pt idx="3">
                  <c:v>4.262436872709902</c:v>
                </c:pt>
                <c:pt idx="4">
                  <c:v>5.683100144185663</c:v>
                </c:pt>
                <c:pt idx="5">
                  <c:v>7.103635688371158</c:v>
                </c:pt>
                <c:pt idx="6">
                  <c:v>8.524011578003453</c:v>
                </c:pt>
                <c:pt idx="7">
                  <c:v>9.944195888859168</c:v>
                </c:pt>
                <c:pt idx="8">
                  <c:v>11.36415670036234</c:v>
                </c:pt>
                <c:pt idx="9">
                  <c:v>12.78386209619202</c:v>
                </c:pt>
                <c:pt idx="10">
                  <c:v>14.20328016489005</c:v>
                </c:pt>
                <c:pt idx="11">
                  <c:v>15.6223790004687</c:v>
                </c:pt>
                <c:pt idx="12">
                  <c:v>17.04112670301775</c:v>
                </c:pt>
                <c:pt idx="13">
                  <c:v>18.45949137931217</c:v>
                </c:pt>
                <c:pt idx="14">
                  <c:v>19.8774411434192</c:v>
                </c:pt>
                <c:pt idx="15">
                  <c:v>21.29494411730538</c:v>
                </c:pt>
                <c:pt idx="16">
                  <c:v>22.71196843144365</c:v>
                </c:pt>
                <c:pt idx="17">
                  <c:v>24.12848222541939</c:v>
                </c:pt>
                <c:pt idx="18">
                  <c:v>25.54445364853833</c:v>
                </c:pt>
                <c:pt idx="19">
                  <c:v>26.95985086043175</c:v>
                </c:pt>
                <c:pt idx="20">
                  <c:v>28.37464203166288</c:v>
                </c:pt>
                <c:pt idx="21">
                  <c:v>29.78879534433358</c:v>
                </c:pt>
                <c:pt idx="22">
                  <c:v>31.20227899268958</c:v>
                </c:pt>
                <c:pt idx="23">
                  <c:v>32.61506118372533</c:v>
                </c:pt>
                <c:pt idx="24">
                  <c:v>34.02711013779091</c:v>
                </c:pt>
                <c:pt idx="25">
                  <c:v>35.43839408919541</c:v>
                </c:pt>
                <c:pt idx="26">
                  <c:v>36.84888128681289</c:v>
                </c:pt>
                <c:pt idx="27">
                  <c:v>38.25853999468726</c:v>
                </c:pt>
                <c:pt idx="28">
                  <c:v>39.6673384926339</c:v>
                </c:pt>
                <c:pt idx="29">
                  <c:v>41.07524507684639</c:v>
                </c:pt>
                <c:pt idx="30">
                  <c:v>42.48222806049953</c:v>
                </c:pt>
                <c:pt idx="31">
                  <c:v>43.88825577435108</c:v>
                </c:pt>
                <c:pt idx="32">
                  <c:v>45.29329656734604</c:v>
                </c:pt>
                <c:pt idx="33">
                  <c:v>46.69731880722021</c:v>
                </c:pt>
                <c:pt idx="34">
                  <c:v>48.10029088109908</c:v>
                </c:pt>
                <c:pt idx="35">
                  <c:v>49.50218119610328</c:v>
                </c:pt>
                <c:pt idx="36">
                  <c:v>50.90295817994808</c:v>
                </c:pt>
                <c:pt idx="37">
                  <c:v>52.30259028154507</c:v>
                </c:pt>
                <c:pt idx="38">
                  <c:v>53.70104597160235</c:v>
                </c:pt>
                <c:pt idx="39">
                  <c:v>55.09829374322658</c:v>
                </c:pt>
                <c:pt idx="40">
                  <c:v>56.49430211251946</c:v>
                </c:pt>
                <c:pt idx="41">
                  <c:v>57.88903961918028</c:v>
                </c:pt>
                <c:pt idx="42">
                  <c:v>59.28247482710378</c:v>
                </c:pt>
                <c:pt idx="43">
                  <c:v>60.67457632497846</c:v>
                </c:pt>
                <c:pt idx="44">
                  <c:v>62.0653127268843</c:v>
                </c:pt>
                <c:pt idx="45">
                  <c:v>63.45465267289023</c:v>
                </c:pt>
                <c:pt idx="46">
                  <c:v>64.84256482965455</c:v>
                </c:pt>
                <c:pt idx="47">
                  <c:v>66.22901789101517</c:v>
                </c:pt>
                <c:pt idx="48">
                  <c:v>67.6139805785904</c:v>
                </c:pt>
                <c:pt idx="49">
                  <c:v>68.997421642375</c:v>
                </c:pt>
                <c:pt idx="50">
                  <c:v>70.37930986132875</c:v>
                </c:pt>
                <c:pt idx="51">
                  <c:v>71.75961404397996</c:v>
                </c:pt>
                <c:pt idx="52">
                  <c:v>73.13830302901226</c:v>
                </c:pt>
                <c:pt idx="53">
                  <c:v>74.515345685861</c:v>
                </c:pt>
                <c:pt idx="54">
                  <c:v>75.89071091530498</c:v>
                </c:pt>
                <c:pt idx="55">
                  <c:v>77.26436765005913</c:v>
                </c:pt>
                <c:pt idx="56">
                  <c:v>78.63628485536537</c:v>
                </c:pt>
                <c:pt idx="57">
                  <c:v>80.0064315295832</c:v>
                </c:pt>
                <c:pt idx="58">
                  <c:v>81.3747767047825</c:v>
                </c:pt>
                <c:pt idx="59">
                  <c:v>82.7412894473307</c:v>
                </c:pt>
                <c:pt idx="60">
                  <c:v>84.10593885847618</c:v>
                </c:pt>
                <c:pt idx="61">
                  <c:v>85.46869407495364</c:v>
                </c:pt>
                <c:pt idx="62">
                  <c:v>86.82952426955044</c:v>
                </c:pt>
                <c:pt idx="63">
                  <c:v>88.18839865170798</c:v>
                </c:pt>
                <c:pt idx="64">
                  <c:v>89.5452864681046</c:v>
                </c:pt>
                <c:pt idx="65">
                  <c:v>90.90015700323671</c:v>
                </c:pt>
                <c:pt idx="66">
                  <c:v>92.25297958000915</c:v>
                </c:pt>
                <c:pt idx="67">
                  <c:v>93.6037235603163</c:v>
                </c:pt>
                <c:pt idx="68">
                  <c:v>94.95235834562537</c:v>
                </c:pt>
                <c:pt idx="69">
                  <c:v>96.29885337756201</c:v>
                </c:pt>
                <c:pt idx="70">
                  <c:v>97.64317813848533</c:v>
                </c:pt>
                <c:pt idx="71">
                  <c:v>98.98530215207857</c:v>
                </c:pt>
                <c:pt idx="72">
                  <c:v>100.3251949839208</c:v>
                </c:pt>
                <c:pt idx="73">
                  <c:v>101.6628262420687</c:v>
                </c:pt>
                <c:pt idx="74">
                  <c:v>102.9981655776383</c:v>
                </c:pt>
                <c:pt idx="75">
                  <c:v>104.3311826853801</c:v>
                </c:pt>
                <c:pt idx="76">
                  <c:v>105.6618473042543</c:v>
                </c:pt>
                <c:pt idx="77">
                  <c:v>106.9901292180144</c:v>
                </c:pt>
                <c:pt idx="78">
                  <c:v>108.31599825577</c:v>
                </c:pt>
                <c:pt idx="79">
                  <c:v>109.6394242925741</c:v>
                </c:pt>
                <c:pt idx="80">
                  <c:v>110.9603772499884</c:v>
                </c:pt>
                <c:pt idx="81">
                  <c:v>112.2788270966582</c:v>
                </c:pt>
                <c:pt idx="82">
                  <c:v>113.5947438488872</c:v>
                </c:pt>
                <c:pt idx="83">
                  <c:v>114.9080975712016</c:v>
                </c:pt>
                <c:pt idx="84">
                  <c:v>116.2188583769259</c:v>
                </c:pt>
                <c:pt idx="85">
                  <c:v>117.5269964287514</c:v>
                </c:pt>
                <c:pt idx="86">
                  <c:v>118.8324819393009</c:v>
                </c:pt>
                <c:pt idx="87">
                  <c:v>120.1352851716977</c:v>
                </c:pt>
                <c:pt idx="88">
                  <c:v>121.4353764401333</c:v>
                </c:pt>
                <c:pt idx="89">
                  <c:v>122.7327261104289</c:v>
                </c:pt>
                <c:pt idx="90">
                  <c:v>124.0273046006057</c:v>
                </c:pt>
                <c:pt idx="91">
                  <c:v>125.3190823814391</c:v>
                </c:pt>
                <c:pt idx="92">
                  <c:v>126.6080299770294</c:v>
                </c:pt>
                <c:pt idx="93">
                  <c:v>127.8941179653592</c:v>
                </c:pt>
                <c:pt idx="94">
                  <c:v>129.1773169788518</c:v>
                </c:pt>
                <c:pt idx="95">
                  <c:v>130.4575977049354</c:v>
                </c:pt>
                <c:pt idx="96">
                  <c:v>131.734930886596</c:v>
                </c:pt>
                <c:pt idx="97">
                  <c:v>133.0092873229377</c:v>
                </c:pt>
                <c:pt idx="98">
                  <c:v>134.280637869737</c:v>
                </c:pt>
                <c:pt idx="99">
                  <c:v>135.5489534399981</c:v>
                </c:pt>
                <c:pt idx="100">
                  <c:v>136.814205004507</c:v>
                </c:pt>
                <c:pt idx="101">
                  <c:v>138.0763635923859</c:v>
                </c:pt>
                <c:pt idx="102">
                  <c:v>139.335400291639</c:v>
                </c:pt>
                <c:pt idx="103">
                  <c:v>140.5912862497087</c:v>
                </c:pt>
                <c:pt idx="104">
                  <c:v>141.8439926740236</c:v>
                </c:pt>
                <c:pt idx="105">
                  <c:v>143.0934908325453</c:v>
                </c:pt>
                <c:pt idx="106">
                  <c:v>144.3397520543154</c:v>
                </c:pt>
                <c:pt idx="107">
                  <c:v>145.5827477300062</c:v>
                </c:pt>
                <c:pt idx="108">
                  <c:v>146.822449312456</c:v>
                </c:pt>
                <c:pt idx="109">
                  <c:v>148.058828317217</c:v>
                </c:pt>
                <c:pt idx="110">
                  <c:v>149.2918563231033</c:v>
                </c:pt>
                <c:pt idx="111">
                  <c:v>150.5215049727281</c:v>
                </c:pt>
                <c:pt idx="112">
                  <c:v>151.747745973038</c:v>
                </c:pt>
                <c:pt idx="113">
                  <c:v>152.9705510958565</c:v>
                </c:pt>
                <c:pt idx="114">
                  <c:v>154.1898921784286</c:v>
                </c:pt>
                <c:pt idx="115">
                  <c:v>155.4057411239386</c:v>
                </c:pt>
                <c:pt idx="116">
                  <c:v>156.6180699020632</c:v>
                </c:pt>
                <c:pt idx="117">
                  <c:v>157.8268505494966</c:v>
                </c:pt>
                <c:pt idx="118">
                  <c:v>159.0320551704837</c:v>
                </c:pt>
                <c:pt idx="119">
                  <c:v>160.2336559373503</c:v>
                </c:pt>
                <c:pt idx="120">
                  <c:v>161.4316250910414</c:v>
                </c:pt>
                <c:pt idx="121">
                  <c:v>162.6259349416351</c:v>
                </c:pt>
                <c:pt idx="122">
                  <c:v>163.8165578688765</c:v>
                </c:pt>
                <c:pt idx="123">
                  <c:v>165.003466322711</c:v>
                </c:pt>
                <c:pt idx="124">
                  <c:v>166.186632823798</c:v>
                </c:pt>
                <c:pt idx="125">
                  <c:v>167.36602996404</c:v>
                </c:pt>
                <c:pt idx="126">
                  <c:v>168.5416304071</c:v>
                </c:pt>
                <c:pt idx="127">
                  <c:v>169.7134068889284</c:v>
                </c:pt>
                <c:pt idx="128">
                  <c:v>170.8813322182767</c:v>
                </c:pt>
                <c:pt idx="129">
                  <c:v>172.0453792772136</c:v>
                </c:pt>
                <c:pt idx="130">
                  <c:v>173.2055210216497</c:v>
                </c:pt>
                <c:pt idx="131">
                  <c:v>174.3617304818465</c:v>
                </c:pt>
                <c:pt idx="132">
                  <c:v>175.5139807629254</c:v>
                </c:pt>
                <c:pt idx="133">
                  <c:v>176.6622450453916</c:v>
                </c:pt>
                <c:pt idx="134">
                  <c:v>177.8064965856345</c:v>
                </c:pt>
                <c:pt idx="135">
                  <c:v>178.9467087164354</c:v>
                </c:pt>
                <c:pt idx="136">
                  <c:v>180.0828548474921</c:v>
                </c:pt>
                <c:pt idx="137">
                  <c:v>181.2149084659015</c:v>
                </c:pt>
                <c:pt idx="138">
                  <c:v>182.3428431366853</c:v>
                </c:pt>
                <c:pt idx="139">
                  <c:v>183.466632503276</c:v>
                </c:pt>
                <c:pt idx="140">
                  <c:v>184.5862502880322</c:v>
                </c:pt>
                <c:pt idx="141">
                  <c:v>185.7016702927307</c:v>
                </c:pt>
                <c:pt idx="142">
                  <c:v>186.812866399071</c:v>
                </c:pt>
                <c:pt idx="143">
                  <c:v>187.9198125691638</c:v>
                </c:pt>
                <c:pt idx="144">
                  <c:v>189.0224828460407</c:v>
                </c:pt>
                <c:pt idx="145">
                  <c:v>190.1208513541316</c:v>
                </c:pt>
                <c:pt idx="146">
                  <c:v>191.2148922997695</c:v>
                </c:pt>
                <c:pt idx="147">
                  <c:v>192.3045799716842</c:v>
                </c:pt>
                <c:pt idx="148">
                  <c:v>193.3898887414736</c:v>
                </c:pt>
                <c:pt idx="149">
                  <c:v>194.4707930641104</c:v>
                </c:pt>
                <c:pt idx="150">
                  <c:v>195.547267478425</c:v>
                </c:pt>
                <c:pt idx="151">
                  <c:v>196.6192866075771</c:v>
                </c:pt>
                <c:pt idx="152">
                  <c:v>197.6868251595573</c:v>
                </c:pt>
                <c:pt idx="153">
                  <c:v>198.7498579276568</c:v>
                </c:pt>
                <c:pt idx="154">
                  <c:v>199.8083597909514</c:v>
                </c:pt>
                <c:pt idx="155">
                  <c:v>200.862305714776</c:v>
                </c:pt>
                <c:pt idx="156">
                  <c:v>201.9116707512063</c:v>
                </c:pt>
                <c:pt idx="157">
                  <c:v>202.9564300395335</c:v>
                </c:pt>
                <c:pt idx="158">
                  <c:v>203.996558806729</c:v>
                </c:pt>
                <c:pt idx="159">
                  <c:v>205.0320323679314</c:v>
                </c:pt>
                <c:pt idx="160">
                  <c:v>206.0628261268989</c:v>
                </c:pt>
                <c:pt idx="161">
                  <c:v>207.0889155764948</c:v>
                </c:pt>
                <c:pt idx="162">
                  <c:v>208.1102762991372</c:v>
                </c:pt>
                <c:pt idx="163">
                  <c:v>209.1268839672821</c:v>
                </c:pt>
                <c:pt idx="164">
                  <c:v>210.1387143438676</c:v>
                </c:pt>
                <c:pt idx="165">
                  <c:v>211.1457432827895</c:v>
                </c:pt>
                <c:pt idx="166">
                  <c:v>212.1479467293545</c:v>
                </c:pt>
                <c:pt idx="167">
                  <c:v>213.1453007207404</c:v>
                </c:pt>
                <c:pt idx="168">
                  <c:v>214.1377813864534</c:v>
                </c:pt>
                <c:pt idx="169">
                  <c:v>215.125364948776</c:v>
                </c:pt>
                <c:pt idx="170">
                  <c:v>216.1080277232283</c:v>
                </c:pt>
                <c:pt idx="171">
                  <c:v>217.0857461190151</c:v>
                </c:pt>
                <c:pt idx="172">
                  <c:v>218.0584966394723</c:v>
                </c:pt>
                <c:pt idx="173">
                  <c:v>219.02625588252</c:v>
                </c:pt>
                <c:pt idx="174">
                  <c:v>219.9890005411019</c:v>
                </c:pt>
                <c:pt idx="175">
                  <c:v>220.9467074036378</c:v>
                </c:pt>
                <c:pt idx="176">
                  <c:v>221.8993533544534</c:v>
                </c:pt>
                <c:pt idx="177">
                  <c:v>222.8469153742304</c:v>
                </c:pt>
                <c:pt idx="178">
                  <c:v>223.7893705404402</c:v>
                </c:pt>
                <c:pt idx="179">
                  <c:v>224.7266960277817</c:v>
                </c:pt>
                <c:pt idx="180">
                  <c:v>225.658869108616</c:v>
                </c:pt>
                <c:pt idx="181">
                  <c:v>226.5858671533962</c:v>
                </c:pt>
                <c:pt idx="182">
                  <c:v>227.5076676311035</c:v>
                </c:pt>
                <c:pt idx="183">
                  <c:v>228.4242481096747</c:v>
                </c:pt>
                <c:pt idx="184">
                  <c:v>229.3355862564202</c:v>
                </c:pt>
                <c:pt idx="185">
                  <c:v>230.2416598384658</c:v>
                </c:pt>
                <c:pt idx="186">
                  <c:v>231.1424467231622</c:v>
                </c:pt>
                <c:pt idx="187">
                  <c:v>232.0379248785122</c:v>
                </c:pt>
                <c:pt idx="188">
                  <c:v>232.9280723735901</c:v>
                </c:pt>
                <c:pt idx="189">
                  <c:v>233.8128673789553</c:v>
                </c:pt>
                <c:pt idx="190">
                  <c:v>234.6922881670752</c:v>
                </c:pt>
                <c:pt idx="191">
                  <c:v>235.566313112731</c:v>
                </c:pt>
                <c:pt idx="192">
                  <c:v>236.4349206934338</c:v>
                </c:pt>
                <c:pt idx="193">
                  <c:v>237.2980894898358</c:v>
                </c:pt>
                <c:pt idx="194">
                  <c:v>238.1557981861332</c:v>
                </c:pt>
                <c:pt idx="195">
                  <c:v>239.0080255704755</c:v>
                </c:pt>
                <c:pt idx="196">
                  <c:v>239.8547505353678</c:v>
                </c:pt>
                <c:pt idx="197">
                  <c:v>240.695952078076</c:v>
                </c:pt>
                <c:pt idx="198">
                  <c:v>241.5316093010203</c:v>
                </c:pt>
                <c:pt idx="199">
                  <c:v>242.3617014121788</c:v>
                </c:pt>
                <c:pt idx="200">
                  <c:v>243.1862077254812</c:v>
                </c:pt>
                <c:pt idx="201">
                  <c:v>244.0051076612025</c:v>
                </c:pt>
                <c:pt idx="202">
                  <c:v>244.818380746355</c:v>
                </c:pt>
                <c:pt idx="203">
                  <c:v>245.6260066150786</c:v>
                </c:pt>
                <c:pt idx="204">
                  <c:v>246.4279650090272</c:v>
                </c:pt>
                <c:pt idx="205">
                  <c:v>247.2242357777559</c:v>
                </c:pt>
                <c:pt idx="206">
                  <c:v>248.014798879104</c:v>
                </c:pt>
                <c:pt idx="207">
                  <c:v>248.7996343795757</c:v>
                </c:pt>
                <c:pt idx="208">
                  <c:v>249.5787224547237</c:v>
                </c:pt>
                <c:pt idx="209">
                  <c:v>250.3520433895183</c:v>
                </c:pt>
                <c:pt idx="210">
                  <c:v>251.1195775787296</c:v>
                </c:pt>
                <c:pt idx="211">
                  <c:v>251.8813055273025</c:v>
                </c:pt>
                <c:pt idx="212">
                  <c:v>252.6372078507214</c:v>
                </c:pt>
                <c:pt idx="213">
                  <c:v>253.3872652753796</c:v>
                </c:pt>
                <c:pt idx="214">
                  <c:v>254.1314586389548</c:v>
                </c:pt>
                <c:pt idx="215">
                  <c:v>254.869768890764</c:v>
                </c:pt>
                <c:pt idx="216">
                  <c:v>255.602177092131</c:v>
                </c:pt>
                <c:pt idx="217">
                  <c:v>256.328664416747</c:v>
                </c:pt>
                <c:pt idx="218">
                  <c:v>257.049212151025</c:v>
                </c:pt>
                <c:pt idx="219">
                  <c:v>257.7638016944663</c:v>
                </c:pt>
                <c:pt idx="220">
                  <c:v>258.4724145599956</c:v>
                </c:pt>
                <c:pt idx="221">
                  <c:v>259.1750323743391</c:v>
                </c:pt>
                <c:pt idx="222">
                  <c:v>259.8716368783502</c:v>
                </c:pt>
                <c:pt idx="223">
                  <c:v>260.5622099273708</c:v>
                </c:pt>
                <c:pt idx="224">
                  <c:v>261.2467334915702</c:v>
                </c:pt>
                <c:pt idx="225">
                  <c:v>261.9251896563001</c:v>
                </c:pt>
                <c:pt idx="226">
                  <c:v>262.5975606224133</c:v>
                </c:pt>
                <c:pt idx="227">
                  <c:v>263.2638287066238</c:v>
                </c:pt>
                <c:pt idx="228">
                  <c:v>263.9239763418365</c:v>
                </c:pt>
                <c:pt idx="229">
                  <c:v>264.5779860774786</c:v>
                </c:pt>
                <c:pt idx="230">
                  <c:v>265.2258405798341</c:v>
                </c:pt>
                <c:pt idx="231">
                  <c:v>265.867522632372</c:v>
                </c:pt>
                <c:pt idx="232">
                  <c:v>266.5030151360803</c:v>
                </c:pt>
                <c:pt idx="233">
                  <c:v>267.1323011097846</c:v>
                </c:pt>
                <c:pt idx="234">
                  <c:v>267.7553636904734</c:v>
                </c:pt>
                <c:pt idx="235">
                  <c:v>268.3721861336224</c:v>
                </c:pt>
                <c:pt idx="236">
                  <c:v>268.9827518135026</c:v>
                </c:pt>
                <c:pt idx="237">
                  <c:v>269.5870442235168</c:v>
                </c:pt>
                <c:pt idx="238">
                  <c:v>270.1850469764919</c:v>
                </c:pt>
                <c:pt idx="239">
                  <c:v>270.7767438050063</c:v>
                </c:pt>
                <c:pt idx="240">
                  <c:v>271.3621185616892</c:v>
                </c:pt>
                <c:pt idx="241">
                  <c:v>271.9411552195436</c:v>
                </c:pt>
                <c:pt idx="242">
                  <c:v>272.5138378722239</c:v>
                </c:pt>
                <c:pt idx="243">
                  <c:v>273.0801507343725</c:v>
                </c:pt>
                <c:pt idx="244">
                  <c:v>273.640078141891</c:v>
                </c:pt>
                <c:pt idx="245">
                  <c:v>274.1936045522569</c:v>
                </c:pt>
                <c:pt idx="246">
                  <c:v>274.7407145448128</c:v>
                </c:pt>
                <c:pt idx="247">
                  <c:v>275.2813928210596</c:v>
                </c:pt>
                <c:pt idx="248">
                  <c:v>275.8156242049503</c:v>
                </c:pt>
                <c:pt idx="249">
                  <c:v>276.3433936431755</c:v>
                </c:pt>
                <c:pt idx="250">
                  <c:v>276.8646862054553</c:v>
                </c:pt>
                <c:pt idx="251">
                  <c:v>277.3794870848138</c:v>
                </c:pt>
                <c:pt idx="252">
                  <c:v>277.8877815978711</c:v>
                </c:pt>
                <c:pt idx="253">
                  <c:v>278.389555185124</c:v>
                </c:pt>
                <c:pt idx="254">
                  <c:v>278.8847934112113</c:v>
                </c:pt>
                <c:pt idx="255">
                  <c:v>279.3734819651983</c:v>
                </c:pt>
                <c:pt idx="256">
                  <c:v>279.8556066608487</c:v>
                </c:pt>
                <c:pt idx="257">
                  <c:v>280.3311534368816</c:v>
                </c:pt>
                <c:pt idx="258">
                  <c:v>280.8001083572701</c:v>
                </c:pt>
                <c:pt idx="259">
                  <c:v>281.2624576114738</c:v>
                </c:pt>
                <c:pt idx="260">
                  <c:v>281.7181875147113</c:v>
                </c:pt>
                <c:pt idx="261">
                  <c:v>282.1672845082317</c:v>
                </c:pt>
                <c:pt idx="262">
                  <c:v>282.6097351595627</c:v>
                </c:pt>
                <c:pt idx="263">
                  <c:v>283.045526162769</c:v>
                </c:pt>
                <c:pt idx="264">
                  <c:v>283.474644338707</c:v>
                </c:pt>
                <c:pt idx="265">
                  <c:v>283.8970766352672</c:v>
                </c:pt>
                <c:pt idx="266">
                  <c:v>284.3128101276398</c:v>
                </c:pt>
                <c:pt idx="267">
                  <c:v>284.7218320185435</c:v>
                </c:pt>
                <c:pt idx="268">
                  <c:v>285.1241296384792</c:v>
                </c:pt>
                <c:pt idx="269">
                  <c:v>285.519690445967</c:v>
                </c:pt>
                <c:pt idx="270">
                  <c:v>285.9085020277855</c:v>
                </c:pt>
                <c:pt idx="271">
                  <c:v>286.2905520992113</c:v>
                </c:pt>
                <c:pt idx="272">
                  <c:v>286.665828504249</c:v>
                </c:pt>
                <c:pt idx="273">
                  <c:v>287.0343192158618</c:v>
                </c:pt>
                <c:pt idx="274">
                  <c:v>287.3960123362065</c:v>
                </c:pt>
                <c:pt idx="275">
                  <c:v>287.7508960968578</c:v>
                </c:pt>
                <c:pt idx="276">
                  <c:v>288.0989588590201</c:v>
                </c:pt>
                <c:pt idx="277">
                  <c:v>288.4401891137744</c:v>
                </c:pt>
                <c:pt idx="278">
                  <c:v>288.7745754822697</c:v>
                </c:pt>
                <c:pt idx="279">
                  <c:v>289.1021067159687</c:v>
                </c:pt>
                <c:pt idx="280">
                  <c:v>289.4227716968267</c:v>
                </c:pt>
                <c:pt idx="281">
                  <c:v>289.7365594375312</c:v>
                </c:pt>
                <c:pt idx="282">
                  <c:v>290.0434590817142</c:v>
                </c:pt>
                <c:pt idx="283">
                  <c:v>290.3434599041256</c:v>
                </c:pt>
                <c:pt idx="284">
                  <c:v>290.6365513108718</c:v>
                </c:pt>
                <c:pt idx="285">
                  <c:v>290.9227228396057</c:v>
                </c:pt>
                <c:pt idx="286">
                  <c:v>291.2019641597174</c:v>
                </c:pt>
                <c:pt idx="287">
                  <c:v>291.4742650725437</c:v>
                </c:pt>
                <c:pt idx="288">
                  <c:v>291.7396155115545</c:v>
                </c:pt>
                <c:pt idx="289">
                  <c:v>291.9980055425452</c:v>
                </c:pt>
                <c:pt idx="290">
                  <c:v>292.2494253638394</c:v>
                </c:pt>
                <c:pt idx="291">
                  <c:v>292.4938653064388</c:v>
                </c:pt>
                <c:pt idx="292">
                  <c:v>292.7313158342536</c:v>
                </c:pt>
                <c:pt idx="293">
                  <c:v>292.9617675442585</c:v>
                </c:pt>
                <c:pt idx="294">
                  <c:v>293.1852111666699</c:v>
                </c:pt>
                <c:pt idx="295">
                  <c:v>293.4016375651282</c:v>
                </c:pt>
                <c:pt idx="296">
                  <c:v>293.6110377368768</c:v>
                </c:pt>
                <c:pt idx="297">
                  <c:v>293.8134028129265</c:v>
                </c:pt>
                <c:pt idx="298">
                  <c:v>294.0087240582205</c:v>
                </c:pt>
                <c:pt idx="299">
                  <c:v>294.196992871819</c:v>
                </c:pt>
                <c:pt idx="300">
                  <c:v>294.3782007870363</c:v>
                </c:pt>
                <c:pt idx="301">
                  <c:v>294.5523394716221</c:v>
                </c:pt>
                <c:pt idx="302">
                  <c:v>294.7194007279211</c:v>
                </c:pt>
                <c:pt idx="303">
                  <c:v>294.879376493008</c:v>
                </c:pt>
                <c:pt idx="304">
                  <c:v>295.0322588388651</c:v>
                </c:pt>
                <c:pt idx="305">
                  <c:v>295.1780399725177</c:v>
                </c:pt>
                <c:pt idx="306">
                  <c:v>295.3167122361965</c:v>
                </c:pt>
                <c:pt idx="307">
                  <c:v>295.448268107467</c:v>
                </c:pt>
                <c:pt idx="308">
                  <c:v>295.5727001993793</c:v>
                </c:pt>
                <c:pt idx="309">
                  <c:v>295.6900012606134</c:v>
                </c:pt>
                <c:pt idx="310">
                  <c:v>295.8001641756167</c:v>
                </c:pt>
                <c:pt idx="311">
                  <c:v>295.9031819647317</c:v>
                </c:pt>
                <c:pt idx="312">
                  <c:v>295.9990477843365</c:v>
                </c:pt>
                <c:pt idx="313">
                  <c:v>296.0877549269695</c:v>
                </c:pt>
                <c:pt idx="314">
                  <c:v>296.1692968214692</c:v>
                </c:pt>
                <c:pt idx="315">
                  <c:v>296.2436670330723</c:v>
                </c:pt>
                <c:pt idx="316">
                  <c:v>296.3108592635715</c:v>
                </c:pt>
                <c:pt idx="317">
                  <c:v>296.3708673514101</c:v>
                </c:pt>
                <c:pt idx="318">
                  <c:v>296.4236852718076</c:v>
                </c:pt>
                <c:pt idx="319">
                  <c:v>296.469307136875</c:v>
                </c:pt>
                <c:pt idx="320">
                  <c:v>296.5077271957268</c:v>
                </c:pt>
                <c:pt idx="321">
                  <c:v>296.5389398345815</c:v>
                </c:pt>
                <c:pt idx="322">
                  <c:v>296.5629395768913</c:v>
                </c:pt>
                <c:pt idx="323">
                  <c:v>296.5797210834193</c:v>
                </c:pt>
                <c:pt idx="324">
                  <c:v>296.5892791523574</c:v>
                </c:pt>
                <c:pt idx="325">
                  <c:v>296.591608719422</c:v>
                </c:pt>
                <c:pt idx="326">
                  <c:v>296.5867048579485</c:v>
                </c:pt>
                <c:pt idx="327">
                  <c:v>296.5745627789883</c:v>
                </c:pt>
                <c:pt idx="328">
                  <c:v>296.5551778313953</c:v>
                </c:pt>
                <c:pt idx="329">
                  <c:v>296.5285455019189</c:v>
                </c:pt>
                <c:pt idx="330">
                  <c:v>296.4946614152888</c:v>
                </c:pt>
                <c:pt idx="331">
                  <c:v>296.4535213342959</c:v>
                </c:pt>
                <c:pt idx="332">
                  <c:v>296.4051211598756</c:v>
                </c:pt>
                <c:pt idx="333">
                  <c:v>296.349456931186</c:v>
                </c:pt>
                <c:pt idx="334">
                  <c:v>296.2865248256782</c:v>
                </c:pt>
                <c:pt idx="335">
                  <c:v>296.2163211591819</c:v>
                </c:pt>
                <c:pt idx="336">
                  <c:v>296.1388423859622</c:v>
                </c:pt>
                <c:pt idx="337">
                  <c:v>296.054085098782</c:v>
                </c:pt>
                <c:pt idx="338">
                  <c:v>295.9620460289921</c:v>
                </c:pt>
                <c:pt idx="339">
                  <c:v>295.8627220465709</c:v>
                </c:pt>
                <c:pt idx="340">
                  <c:v>295.7561101601884</c:v>
                </c:pt>
                <c:pt idx="341">
                  <c:v>295.6422075172767</c:v>
                </c:pt>
                <c:pt idx="342">
                  <c:v>295.521011404058</c:v>
                </c:pt>
                <c:pt idx="343">
                  <c:v>295.3925192456192</c:v>
                </c:pt>
                <c:pt idx="344">
                  <c:v>295.2567286059617</c:v>
                </c:pt>
                <c:pt idx="345">
                  <c:v>295.1136371880229</c:v>
                </c:pt>
                <c:pt idx="346">
                  <c:v>294.96324283375</c:v>
                </c:pt>
                <c:pt idx="347">
                  <c:v>294.805543524117</c:v>
                </c:pt>
                <c:pt idx="348">
                  <c:v>294.640537379183</c:v>
                </c:pt>
                <c:pt idx="349">
                  <c:v>294.4682226581135</c:v>
                </c:pt>
                <c:pt idx="350">
                  <c:v>294.2885977592218</c:v>
                </c:pt>
                <c:pt idx="351">
                  <c:v>294.101661219999</c:v>
                </c:pt>
                <c:pt idx="352">
                  <c:v>293.9074117171256</c:v>
                </c:pt>
                <c:pt idx="353">
                  <c:v>293.7058480665263</c:v>
                </c:pt>
                <c:pt idx="354">
                  <c:v>293.4969692233683</c:v>
                </c:pt>
                <c:pt idx="355">
                  <c:v>293.2807742820897</c:v>
                </c:pt>
                <c:pt idx="356">
                  <c:v>293.057262476425</c:v>
                </c:pt>
                <c:pt idx="357">
                  <c:v>292.8264331793981</c:v>
                </c:pt>
                <c:pt idx="358">
                  <c:v>292.588285903357</c:v>
                </c:pt>
                <c:pt idx="359">
                  <c:v>292.3428202999706</c:v>
                </c:pt>
                <c:pt idx="360">
                  <c:v>292.0900361602318</c:v>
                </c:pt>
                <c:pt idx="361">
                  <c:v>291.8299334144825</c:v>
                </c:pt>
                <c:pt idx="362">
                  <c:v>291.562512132389</c:v>
                </c:pt>
                <c:pt idx="363">
                  <c:v>291.2877725229542</c:v>
                </c:pt>
                <c:pt idx="364">
                  <c:v>291.0057149345125</c:v>
                </c:pt>
                <c:pt idx="365">
                  <c:v>290.7163398547215</c:v>
                </c:pt>
                <c:pt idx="366">
                  <c:v>290.4196479105553</c:v>
                </c:pt>
                <c:pt idx="367">
                  <c:v>290.1156398682838</c:v>
                </c:pt>
                <c:pt idx="368">
                  <c:v>289.8043166334784</c:v>
                </c:pt>
                <c:pt idx="369">
                  <c:v>289.4856792509639</c:v>
                </c:pt>
                <c:pt idx="370">
                  <c:v>289.1597289048323</c:v>
                </c:pt>
                <c:pt idx="371">
                  <c:v>288.8264669183869</c:v>
                </c:pt>
                <c:pt idx="372">
                  <c:v>288.4858947541525</c:v>
                </c:pt>
                <c:pt idx="373">
                  <c:v>288.1380140138165</c:v>
                </c:pt>
                <c:pt idx="374">
                  <c:v>287.7828264382138</c:v>
                </c:pt>
                <c:pt idx="375">
                  <c:v>287.4203339072891</c:v>
                </c:pt>
                <c:pt idx="376">
                  <c:v>287.0505384400757</c:v>
                </c:pt>
                <c:pt idx="377">
                  <c:v>286.6734421946308</c:v>
                </c:pt>
                <c:pt idx="378">
                  <c:v>286.2890474680016</c:v>
                </c:pt>
                <c:pt idx="379">
                  <c:v>285.8973566962072</c:v>
                </c:pt>
                <c:pt idx="380">
                  <c:v>285.498372454158</c:v>
                </c:pt>
                <c:pt idx="381">
                  <c:v>285.0920974556332</c:v>
                </c:pt>
                <c:pt idx="382">
                  <c:v>284.6785345532081</c:v>
                </c:pt>
                <c:pt idx="383">
                  <c:v>284.2576867382105</c:v>
                </c:pt>
                <c:pt idx="384">
                  <c:v>283.8295571406651</c:v>
                </c:pt>
                <c:pt idx="385">
                  <c:v>283.3941490292308</c:v>
                </c:pt>
                <c:pt idx="386">
                  <c:v>282.9514658111384</c:v>
                </c:pt>
                <c:pt idx="387">
                  <c:v>282.5015110321262</c:v>
                </c:pt>
                <c:pt idx="388">
                  <c:v>282.0442883763741</c:v>
                </c:pt>
                <c:pt idx="389">
                  <c:v>281.5798016664278</c:v>
                </c:pt>
                <c:pt idx="390">
                  <c:v>281.108054863134</c:v>
                </c:pt>
                <c:pt idx="391">
                  <c:v>280.6290520655607</c:v>
                </c:pt>
                <c:pt idx="392">
                  <c:v>280.142797510919</c:v>
                </c:pt>
                <c:pt idx="393">
                  <c:v>279.6492955744823</c:v>
                </c:pt>
                <c:pt idx="394">
                  <c:v>279.1485507695018</c:v>
                </c:pt>
                <c:pt idx="395">
                  <c:v>278.6405677471286</c:v>
                </c:pt>
                <c:pt idx="396">
                  <c:v>278.125351296314</c:v>
                </c:pt>
                <c:pt idx="397">
                  <c:v>277.6029063437248</c:v>
                </c:pt>
                <c:pt idx="398">
                  <c:v>277.0732379536465</c:v>
                </c:pt>
                <c:pt idx="399">
                  <c:v>276.5363513278916</c:v>
                </c:pt>
                <c:pt idx="400">
                  <c:v>275.9922518056965</c:v>
                </c:pt>
                <c:pt idx="401">
                  <c:v>275.44094486362</c:v>
                </c:pt>
                <c:pt idx="402">
                  <c:v>274.8824361154373</c:v>
                </c:pt>
                <c:pt idx="403">
                  <c:v>274.3167313120388</c:v>
                </c:pt>
                <c:pt idx="404">
                  <c:v>273.7438363413182</c:v>
                </c:pt>
                <c:pt idx="405">
                  <c:v>273.163757228057</c:v>
                </c:pt>
                <c:pt idx="406">
                  <c:v>272.576500133814</c:v>
                </c:pt>
                <c:pt idx="407">
                  <c:v>271.9820713568052</c:v>
                </c:pt>
                <c:pt idx="408">
                  <c:v>271.3804773317873</c:v>
                </c:pt>
                <c:pt idx="409">
                  <c:v>270.7717246299307</c:v>
                </c:pt>
                <c:pt idx="410">
                  <c:v>270.1558199586952</c:v>
                </c:pt>
                <c:pt idx="411">
                  <c:v>269.5327701617137</c:v>
                </c:pt>
                <c:pt idx="412">
                  <c:v>268.902582218637</c:v>
                </c:pt>
                <c:pt idx="413">
                  <c:v>268.2652632450261</c:v>
                </c:pt>
                <c:pt idx="414">
                  <c:v>267.6208204922037</c:v>
                </c:pt>
                <c:pt idx="415">
                  <c:v>266.9692613471192</c:v>
                </c:pt>
                <c:pt idx="416">
                  <c:v>266.3105933322076</c:v>
                </c:pt>
                <c:pt idx="417">
                  <c:v>265.6448241052503</c:v>
                </c:pt>
                <c:pt idx="418">
                  <c:v>264.9719614592116</c:v>
                </c:pt>
                <c:pt idx="419">
                  <c:v>264.2920133221268</c:v>
                </c:pt>
                <c:pt idx="420">
                  <c:v>263.6049877569114</c:v>
                </c:pt>
                <c:pt idx="421">
                  <c:v>262.9108929612286</c:v>
                </c:pt>
                <c:pt idx="422">
                  <c:v>262.2097372673338</c:v>
                </c:pt>
                <c:pt idx="423">
                  <c:v>261.5015291419085</c:v>
                </c:pt>
                <c:pt idx="424">
                  <c:v>260.7862771859029</c:v>
                </c:pt>
                <c:pt idx="425">
                  <c:v>260.0639901343723</c:v>
                </c:pt>
                <c:pt idx="426">
                  <c:v>259.3346768563057</c:v>
                </c:pt>
                <c:pt idx="427">
                  <c:v>258.598346354469</c:v>
                </c:pt>
                <c:pt idx="428">
                  <c:v>257.8550077652203</c:v>
                </c:pt>
                <c:pt idx="429">
                  <c:v>257.1046703583443</c:v>
                </c:pt>
                <c:pt idx="430">
                  <c:v>256.3473435368707</c:v>
                </c:pt>
                <c:pt idx="431">
                  <c:v>255.5830368369003</c:v>
                </c:pt>
                <c:pt idx="432">
                  <c:v>254.8117599274172</c:v>
                </c:pt>
                <c:pt idx="433">
                  <c:v>254.0335226101117</c:v>
                </c:pt>
                <c:pt idx="434">
                  <c:v>253.248334819191</c:v>
                </c:pt>
                <c:pt idx="435">
                  <c:v>252.4562066211842</c:v>
                </c:pt>
                <c:pt idx="436">
                  <c:v>251.65714821476</c:v>
                </c:pt>
                <c:pt idx="437">
                  <c:v>250.8511699305276</c:v>
                </c:pt>
                <c:pt idx="438">
                  <c:v>250.0382822308383</c:v>
                </c:pt>
                <c:pt idx="439">
                  <c:v>249.2184957095919</c:v>
                </c:pt>
                <c:pt idx="440">
                  <c:v>248.3918210920323</c:v>
                </c:pt>
                <c:pt idx="441">
                  <c:v>247.5582692345382</c:v>
                </c:pt>
                <c:pt idx="442">
                  <c:v>246.7178511244242</c:v>
                </c:pt>
                <c:pt idx="443">
                  <c:v>245.870577879731</c:v>
                </c:pt>
                <c:pt idx="444">
                  <c:v>245.0164607490054</c:v>
                </c:pt>
                <c:pt idx="445">
                  <c:v>244.1555111110961</c:v>
                </c:pt>
                <c:pt idx="446">
                  <c:v>243.2877404749314</c:v>
                </c:pt>
                <c:pt idx="447">
                  <c:v>242.4131604793009</c:v>
                </c:pt>
                <c:pt idx="448">
                  <c:v>241.5317828926387</c:v>
                </c:pt>
                <c:pt idx="449">
                  <c:v>240.6436196127882</c:v>
                </c:pt>
                <c:pt idx="450">
                  <c:v>239.7486826667893</c:v>
                </c:pt>
                <c:pt idx="451">
                  <c:v>238.84698421064</c:v>
                </c:pt>
                <c:pt idx="452">
                  <c:v>237.9385365290654</c:v>
                </c:pt>
                <c:pt idx="453">
                  <c:v>237.0233520352901</c:v>
                </c:pt>
                <c:pt idx="454">
                  <c:v>236.101443270796</c:v>
                </c:pt>
                <c:pt idx="455">
                  <c:v>235.1728229050855</c:v>
                </c:pt>
                <c:pt idx="456">
                  <c:v>234.23750373544</c:v>
                </c:pt>
                <c:pt idx="457">
                  <c:v>233.2954986866781</c:v>
                </c:pt>
                <c:pt idx="458">
                  <c:v>232.3468208109063</c:v>
                </c:pt>
                <c:pt idx="459">
                  <c:v>231.3914832872713</c:v>
                </c:pt>
                <c:pt idx="460">
                  <c:v>230.429499421711</c:v>
                </c:pt>
                <c:pt idx="461">
                  <c:v>229.4608826467016</c:v>
                </c:pt>
                <c:pt idx="462">
                  <c:v>228.4856465209986</c:v>
                </c:pt>
                <c:pt idx="463">
                  <c:v>227.5038047293779</c:v>
                </c:pt>
                <c:pt idx="464">
                  <c:v>226.5153710823874</c:v>
                </c:pt>
                <c:pt idx="465">
                  <c:v>225.520359516061</c:v>
                </c:pt>
                <c:pt idx="466">
                  <c:v>224.5187840916751</c:v>
                </c:pt>
                <c:pt idx="467">
                  <c:v>223.5106589954717</c:v>
                </c:pt>
                <c:pt idx="468">
                  <c:v>222.495998538388</c:v>
                </c:pt>
                <c:pt idx="469">
                  <c:v>221.4748171557848</c:v>
                </c:pt>
                <c:pt idx="470">
                  <c:v>220.4471294071713</c:v>
                </c:pt>
                <c:pt idx="471">
                  <c:v>219.4129499759315</c:v>
                </c:pt>
                <c:pt idx="472">
                  <c:v>218.372293669037</c:v>
                </c:pt>
                <c:pt idx="473">
                  <c:v>217.3251754167752</c:v>
                </c:pt>
                <c:pt idx="474">
                  <c:v>216.2716102724559</c:v>
                </c:pt>
                <c:pt idx="475">
                  <c:v>215.21161341213</c:v>
                </c:pt>
                <c:pt idx="476">
                  <c:v>214.1452001342969</c:v>
                </c:pt>
                <c:pt idx="477">
                  <c:v>213.0723858596205</c:v>
                </c:pt>
                <c:pt idx="478">
                  <c:v>211.9931861306223</c:v>
                </c:pt>
                <c:pt idx="479">
                  <c:v>210.9076166114012</c:v>
                </c:pt>
                <c:pt idx="480">
                  <c:v>209.815693087324</c:v>
                </c:pt>
                <c:pt idx="481">
                  <c:v>208.7174314647294</c:v>
                </c:pt>
                <c:pt idx="482">
                  <c:v>207.6128477706251</c:v>
                </c:pt>
                <c:pt idx="483">
                  <c:v>206.5019581523793</c:v>
                </c:pt>
                <c:pt idx="484">
                  <c:v>205.3847788774207</c:v>
                </c:pt>
                <c:pt idx="485">
                  <c:v>204.2613263329177</c:v>
                </c:pt>
                <c:pt idx="486">
                  <c:v>203.1316170254771</c:v>
                </c:pt>
                <c:pt idx="487">
                  <c:v>201.9956675808263</c:v>
                </c:pt>
                <c:pt idx="488">
                  <c:v>200.853494743493</c:v>
                </c:pt>
                <c:pt idx="489">
                  <c:v>199.7051153764903</c:v>
                </c:pt>
                <c:pt idx="490">
                  <c:v>198.5505464609958</c:v>
                </c:pt>
                <c:pt idx="491">
                  <c:v>197.3898050960234</c:v>
                </c:pt>
                <c:pt idx="492">
                  <c:v>196.2229084981072</c:v>
                </c:pt>
                <c:pt idx="493">
                  <c:v>195.0498740009637</c:v>
                </c:pt>
                <c:pt idx="494">
                  <c:v>193.8707190551695</c:v>
                </c:pt>
                <c:pt idx="495">
                  <c:v>192.6854612278219</c:v>
                </c:pt>
                <c:pt idx="496">
                  <c:v>191.4941182022112</c:v>
                </c:pt>
                <c:pt idx="497">
                  <c:v>190.29670777748</c:v>
                </c:pt>
                <c:pt idx="498">
                  <c:v>189.0932478682863</c:v>
                </c:pt>
                <c:pt idx="499">
                  <c:v>187.8837565044587</c:v>
                </c:pt>
                <c:pt idx="500">
                  <c:v>186.6682518306606</c:v>
                </c:pt>
                <c:pt idx="501">
                  <c:v>185.4467521060361</c:v>
                </c:pt>
                <c:pt idx="502">
                  <c:v>184.2192757038682</c:v>
                </c:pt>
                <c:pt idx="503">
                  <c:v>182.9858411112324</c:v>
                </c:pt>
                <c:pt idx="504">
                  <c:v>181.7464669286258</c:v>
                </c:pt>
                <c:pt idx="505">
                  <c:v>180.50117186964</c:v>
                </c:pt>
                <c:pt idx="506">
                  <c:v>179.2499747605843</c:v>
                </c:pt>
                <c:pt idx="507">
                  <c:v>177.9928945401421</c:v>
                </c:pt>
                <c:pt idx="508">
                  <c:v>176.7299502589925</c:v>
                </c:pt>
                <c:pt idx="509">
                  <c:v>175.461161079465</c:v>
                </c:pt>
                <c:pt idx="510">
                  <c:v>174.1865462751652</c:v>
                </c:pt>
                <c:pt idx="511">
                  <c:v>172.906125230611</c:v>
                </c:pt>
                <c:pt idx="512">
                  <c:v>171.6199174408613</c:v>
                </c:pt>
                <c:pt idx="513">
                  <c:v>170.3279425111498</c:v>
                </c:pt>
                <c:pt idx="514">
                  <c:v>169.0302201565035</c:v>
                </c:pt>
                <c:pt idx="515">
                  <c:v>167.7267702013743</c:v>
                </c:pt>
                <c:pt idx="516">
                  <c:v>166.4176125792615</c:v>
                </c:pt>
                <c:pt idx="517">
                  <c:v>165.1027673323268</c:v>
                </c:pt>
                <c:pt idx="518">
                  <c:v>163.782254611017</c:v>
                </c:pt>
                <c:pt idx="519">
                  <c:v>162.4560946736804</c:v>
                </c:pt>
                <c:pt idx="520">
                  <c:v>161.1243078861802</c:v>
                </c:pt>
                <c:pt idx="521">
                  <c:v>159.7869147215032</c:v>
                </c:pt>
                <c:pt idx="522">
                  <c:v>158.4439357593801</c:v>
                </c:pt>
                <c:pt idx="523">
                  <c:v>157.0953916858828</c:v>
                </c:pt>
                <c:pt idx="524">
                  <c:v>155.7413032930342</c:v>
                </c:pt>
                <c:pt idx="525">
                  <c:v>154.381691478416</c:v>
                </c:pt>
                <c:pt idx="526">
                  <c:v>153.0165772447624</c:v>
                </c:pt>
                <c:pt idx="527">
                  <c:v>151.6459816995744</c:v>
                </c:pt>
                <c:pt idx="528">
                  <c:v>150.269926054705</c:v>
                </c:pt>
                <c:pt idx="529">
                  <c:v>148.8884316259563</c:v>
                </c:pt>
                <c:pt idx="530">
                  <c:v>147.5015198326801</c:v>
                </c:pt>
                <c:pt idx="531">
                  <c:v>146.1092121973655</c:v>
                </c:pt>
                <c:pt idx="532">
                  <c:v>144.7115303452366</c:v>
                </c:pt>
                <c:pt idx="533">
                  <c:v>143.3084960038274</c:v>
                </c:pt>
                <c:pt idx="534">
                  <c:v>141.900131002577</c:v>
                </c:pt>
                <c:pt idx="535">
                  <c:v>140.4864572724171</c:v>
                </c:pt>
                <c:pt idx="536">
                  <c:v>139.067496845345</c:v>
                </c:pt>
                <c:pt idx="537">
                  <c:v>137.6432718540097</c:v>
                </c:pt>
                <c:pt idx="538">
                  <c:v>136.2138045312932</c:v>
                </c:pt>
                <c:pt idx="539">
                  <c:v>134.7791172098814</c:v>
                </c:pt>
                <c:pt idx="540">
                  <c:v>133.3392323218443</c:v>
                </c:pt>
                <c:pt idx="541">
                  <c:v>131.8941723982</c:v>
                </c:pt>
                <c:pt idx="542">
                  <c:v>130.4439600684968</c:v>
                </c:pt>
                <c:pt idx="543">
                  <c:v>128.9886180603766</c:v>
                </c:pt>
                <c:pt idx="544">
                  <c:v>127.5281691991425</c:v>
                </c:pt>
                <c:pt idx="545">
                  <c:v>126.0626364073239</c:v>
                </c:pt>
                <c:pt idx="546">
                  <c:v>124.592042704243</c:v>
                </c:pt>
                <c:pt idx="547">
                  <c:v>123.1164112055725</c:v>
                </c:pt>
                <c:pt idx="548">
                  <c:v>121.635765122898</c:v>
                </c:pt>
                <c:pt idx="549">
                  <c:v>120.1501277632774</c:v>
                </c:pt>
                <c:pt idx="550">
                  <c:v>118.6595225287915</c:v>
                </c:pt>
                <c:pt idx="551">
                  <c:v>117.1639729161056</c:v>
                </c:pt>
                <c:pt idx="552">
                  <c:v>115.6635025160182</c:v>
                </c:pt>
                <c:pt idx="553">
                  <c:v>114.1581350130109</c:v>
                </c:pt>
                <c:pt idx="554">
                  <c:v>112.6478941848017</c:v>
                </c:pt>
                <c:pt idx="555">
                  <c:v>111.1328039018865</c:v>
                </c:pt>
                <c:pt idx="556">
                  <c:v>109.6128881270895</c:v>
                </c:pt>
                <c:pt idx="557">
                  <c:v>108.0881709151079</c:v>
                </c:pt>
                <c:pt idx="558">
                  <c:v>106.5586764120457</c:v>
                </c:pt>
                <c:pt idx="559">
                  <c:v>105.0244288549646</c:v>
                </c:pt>
                <c:pt idx="560">
                  <c:v>103.4854525714154</c:v>
                </c:pt>
                <c:pt idx="561">
                  <c:v>101.9417719789774</c:v>
                </c:pt>
                <c:pt idx="562">
                  <c:v>100.3934115847921</c:v>
                </c:pt>
                <c:pt idx="563">
                  <c:v>98.84039598509997</c:v>
                </c:pt>
                <c:pt idx="564">
                  <c:v>97.28274986476808</c:v>
                </c:pt>
                <c:pt idx="565">
                  <c:v>95.7204979968227</c:v>
                </c:pt>
                <c:pt idx="566">
                  <c:v>94.1536652419776</c:v>
                </c:pt>
                <c:pt idx="567">
                  <c:v>92.58227654815649</c:v>
                </c:pt>
                <c:pt idx="568">
                  <c:v>91.00635695002734</c:v>
                </c:pt>
                <c:pt idx="569">
                  <c:v>89.42593156851531</c:v>
                </c:pt>
                <c:pt idx="570">
                  <c:v>87.8410256103314</c:v>
                </c:pt>
                <c:pt idx="571">
                  <c:v>86.25166436748861</c:v>
                </c:pt>
                <c:pt idx="572">
                  <c:v>84.6578732168236</c:v>
                </c:pt>
                <c:pt idx="573">
                  <c:v>83.05967761951399</c:v>
                </c:pt>
                <c:pt idx="574">
                  <c:v>81.45710312058685</c:v>
                </c:pt>
                <c:pt idx="575">
                  <c:v>79.8501753484406</c:v>
                </c:pt>
                <c:pt idx="576">
                  <c:v>78.23892001435358</c:v>
                </c:pt>
                <c:pt idx="577">
                  <c:v>76.62336291199298</c:v>
                </c:pt>
                <c:pt idx="578">
                  <c:v>75.00352991692817</c:v>
                </c:pt>
                <c:pt idx="579">
                  <c:v>73.37944698613238</c:v>
                </c:pt>
                <c:pt idx="580">
                  <c:v>71.75114015749271</c:v>
                </c:pt>
                <c:pt idx="581">
                  <c:v>70.1186355493155</c:v>
                </c:pt>
                <c:pt idx="582">
                  <c:v>68.48195935982154</c:v>
                </c:pt>
                <c:pt idx="583">
                  <c:v>66.84113786665756</c:v>
                </c:pt>
                <c:pt idx="584">
                  <c:v>65.19619742638855</c:v>
                </c:pt>
                <c:pt idx="585">
                  <c:v>63.54716447399822</c:v>
                </c:pt>
                <c:pt idx="586">
                  <c:v>61.89406552238728</c:v>
                </c:pt>
                <c:pt idx="587">
                  <c:v>60.23692716186563</c:v>
                </c:pt>
                <c:pt idx="588">
                  <c:v>58.57577605964789</c:v>
                </c:pt>
                <c:pt idx="589">
                  <c:v>56.91063895934644</c:v>
                </c:pt>
                <c:pt idx="590">
                  <c:v>55.24154268046105</c:v>
                </c:pt>
                <c:pt idx="591">
                  <c:v>53.56851411786786</c:v>
                </c:pt>
                <c:pt idx="592">
                  <c:v>51.89158024130808</c:v>
                </c:pt>
                <c:pt idx="593">
                  <c:v>50.21076809487551</c:v>
                </c:pt>
                <c:pt idx="594">
                  <c:v>48.52610479649958</c:v>
                </c:pt>
                <c:pt idx="595">
                  <c:v>46.83761753743038</c:v>
                </c:pt>
                <c:pt idx="596">
                  <c:v>45.14533358172163</c:v>
                </c:pt>
                <c:pt idx="597">
                  <c:v>43.44928026570879</c:v>
                </c:pt>
                <c:pt idx="598">
                  <c:v>41.74948499749204</c:v>
                </c:pt>
                <c:pt idx="599">
                  <c:v>40.04597525641298</c:v>
                </c:pt>
                <c:pt idx="600">
                  <c:v>38.33877859253023</c:v>
                </c:pt>
                <c:pt idx="601">
                  <c:v>36.62792262609686</c:v>
                </c:pt>
                <c:pt idx="602">
                  <c:v>34.91343504703404</c:v>
                </c:pt>
                <c:pt idx="603">
                  <c:v>33.1953436144032</c:v>
                </c:pt>
                <c:pt idx="604">
                  <c:v>31.47367615587779</c:v>
                </c:pt>
                <c:pt idx="605">
                  <c:v>29.74846056721416</c:v>
                </c:pt>
                <c:pt idx="606">
                  <c:v>28.01972481171983</c:v>
                </c:pt>
                <c:pt idx="607">
                  <c:v>26.2874969197207</c:v>
                </c:pt>
                <c:pt idx="608">
                  <c:v>24.55180498802893</c:v>
                </c:pt>
                <c:pt idx="609">
                  <c:v>22.81267717940569</c:v>
                </c:pt>
                <c:pt idx="610">
                  <c:v>21.07014172202745</c:v>
                </c:pt>
                <c:pt idx="611">
                  <c:v>19.32422690894671</c:v>
                </c:pt>
                <c:pt idx="612">
                  <c:v>17.57496109755467</c:v>
                </c:pt>
                <c:pt idx="613">
                  <c:v>15.82237270903953</c:v>
                </c:pt>
                <c:pt idx="614">
                  <c:v>14.06649022784824</c:v>
                </c:pt>
                <c:pt idx="615">
                  <c:v>12.30734220114097</c:v>
                </c:pt>
                <c:pt idx="616">
                  <c:v>10.54495723825032</c:v>
                </c:pt>
                <c:pt idx="617">
                  <c:v>8.779364010134713</c:v>
                </c:pt>
                <c:pt idx="618">
                  <c:v>7.010591248833865</c:v>
                </c:pt>
                <c:pt idx="619">
                  <c:v>5.238667746920783</c:v>
                </c:pt>
                <c:pt idx="620">
                  <c:v>3.46362235695446</c:v>
                </c:pt>
                <c:pt idx="621">
                  <c:v>1.685483990929652</c:v>
                </c:pt>
                <c:pt idx="622">
                  <c:v>-0.0957183802725236</c:v>
                </c:pt>
                <c:pt idx="623">
                  <c:v>-1.879955727437268</c:v>
                </c:pt>
                <c:pt idx="624">
                  <c:v>-3.66719896356761</c:v>
                </c:pt>
                <c:pt idx="625">
                  <c:v>-5.457418944439397</c:v>
                </c:pt>
                <c:pt idx="626">
                  <c:v>-7.250586469154986</c:v>
                </c:pt>
                <c:pt idx="627">
                  <c:v>-9.04667228070032</c:v>
                </c:pt>
                <c:pt idx="628">
                  <c:v>-10.84564706650073</c:v>
                </c:pt>
                <c:pt idx="629">
                  <c:v>-12.64748145898022</c:v>
                </c:pt>
                <c:pt idx="630">
                  <c:v>-14.45214603611956</c:v>
                </c:pt>
                <c:pt idx="631">
                  <c:v>-16.25961132201711</c:v>
                </c:pt>
                <c:pt idx="632">
                  <c:v>-18.06984778744967</c:v>
                </c:pt>
                <c:pt idx="633">
                  <c:v>-19.88282585043503</c:v>
                </c:pt>
                <c:pt idx="634">
                  <c:v>-21.69851587679448</c:v>
                </c:pt>
                <c:pt idx="635">
                  <c:v>-23.51688818071793</c:v>
                </c:pt>
                <c:pt idx="636">
                  <c:v>-25.33791302532785</c:v>
                </c:pt>
                <c:pt idx="637">
                  <c:v>-27.16156062324714</c:v>
                </c:pt>
                <c:pt idx="638">
                  <c:v>-28.98780113716441</c:v>
                </c:pt>
                <c:pt idx="639">
                  <c:v>-30.81660468040345</c:v>
                </c:pt>
                <c:pt idx="640">
                  <c:v>-32.64794131749128</c:v>
                </c:pt>
                <c:pt idx="641">
                  <c:v>-34.4817810647281</c:v>
                </c:pt>
                <c:pt idx="642">
                  <c:v>-36.31809389076043</c:v>
                </c:pt>
                <c:pt idx="643">
                  <c:v>-38.15684971714794</c:v>
                </c:pt>
                <c:pt idx="644">
                  <c:v>-39.99801841894201</c:v>
                </c:pt>
                <c:pt idx="645">
                  <c:v>-41.84156982525341</c:v>
                </c:pt>
                <c:pt idx="646">
                  <c:v>-43.68747371983303</c:v>
                </c:pt>
                <c:pt idx="647">
                  <c:v>-45.53569984164081</c:v>
                </c:pt>
                <c:pt idx="648">
                  <c:v>-47.38621788542607</c:v>
                </c:pt>
                <c:pt idx="649">
                  <c:v>-49.23899750230377</c:v>
                </c:pt>
                <c:pt idx="650">
                  <c:v>-51.0940083003307</c:v>
                </c:pt>
                <c:pt idx="651">
                  <c:v>-52.95121984508556</c:v>
                </c:pt>
                <c:pt idx="652">
                  <c:v>-54.81060166024791</c:v>
                </c:pt>
                <c:pt idx="653">
                  <c:v>-56.67212322818033</c:v>
                </c:pt>
                <c:pt idx="654">
                  <c:v>-58.5357539905038</c:v>
                </c:pt>
                <c:pt idx="655">
                  <c:v>-60.40146334868594</c:v>
                </c:pt>
                <c:pt idx="656">
                  <c:v>-62.26922066462103</c:v>
                </c:pt>
                <c:pt idx="657">
                  <c:v>-64.13899526121197</c:v>
                </c:pt>
                <c:pt idx="658">
                  <c:v>-66.01075642295636</c:v>
                </c:pt>
                <c:pt idx="659">
                  <c:v>-67.88447339652927</c:v>
                </c:pt>
                <c:pt idx="660">
                  <c:v>-69.7601153913738</c:v>
                </c:pt>
                <c:pt idx="661">
                  <c:v>-71.6376515802765</c:v>
                </c:pt>
                <c:pt idx="662">
                  <c:v>-73.5170510999681</c:v>
                </c:pt>
                <c:pt idx="663">
                  <c:v>-75.39828305169897</c:v>
                </c:pt>
                <c:pt idx="664">
                  <c:v>-77.28131650183671</c:v>
                </c:pt>
                <c:pt idx="665">
                  <c:v>-79.16612048244843</c:v>
                </c:pt>
                <c:pt idx="666">
                  <c:v>-81.0526639918939</c:v>
                </c:pt>
                <c:pt idx="667">
                  <c:v>-82.9409159954146</c:v>
                </c:pt>
                <c:pt idx="668">
                  <c:v>-84.83084542572375</c:v>
                </c:pt>
                <c:pt idx="669">
                  <c:v>-86.72242118360053</c:v>
                </c:pt>
                <c:pt idx="670">
                  <c:v>-88.61561213847884</c:v>
                </c:pt>
                <c:pt idx="671">
                  <c:v>-90.51038712904405</c:v>
                </c:pt>
                <c:pt idx="672">
                  <c:v>-92.4067149638202</c:v>
                </c:pt>
                <c:pt idx="673">
                  <c:v>-94.30456442176962</c:v>
                </c:pt>
                <c:pt idx="674">
                  <c:v>-96.20390425288439</c:v>
                </c:pt>
                <c:pt idx="675">
                  <c:v>-98.10470317878304</c:v>
                </c:pt>
                <c:pt idx="676">
                  <c:v>-100.0069298933055</c:v>
                </c:pt>
                <c:pt idx="677">
                  <c:v>-101.910553063105</c:v>
                </c:pt>
                <c:pt idx="678">
                  <c:v>-103.8155413282513</c:v>
                </c:pt>
                <c:pt idx="679">
                  <c:v>-105.7218633028258</c:v>
                </c:pt>
                <c:pt idx="680">
                  <c:v>-107.6294875755147</c:v>
                </c:pt>
                <c:pt idx="681">
                  <c:v>-109.5383827102133</c:v>
                </c:pt>
                <c:pt idx="682">
                  <c:v>-111.44851724662</c:v>
                </c:pt>
                <c:pt idx="683">
                  <c:v>-113.3598597008363</c:v>
                </c:pt>
                <c:pt idx="684">
                  <c:v>-115.2723785659674</c:v>
                </c:pt>
                <c:pt idx="685">
                  <c:v>-117.1860423127215</c:v>
                </c:pt>
                <c:pt idx="686">
                  <c:v>-119.1008193900114</c:v>
                </c:pt>
                <c:pt idx="687">
                  <c:v>-121.0166782255497</c:v>
                </c:pt>
                <c:pt idx="688">
                  <c:v>-122.9335872264565</c:v>
                </c:pt>
                <c:pt idx="689">
                  <c:v>-124.8515147798596</c:v>
                </c:pt>
                <c:pt idx="690">
                  <c:v>-126.7704292534913</c:v>
                </c:pt>
                <c:pt idx="691">
                  <c:v>-128.6902989962984</c:v>
                </c:pt>
                <c:pt idx="692">
                  <c:v>-130.6110923390373</c:v>
                </c:pt>
                <c:pt idx="693">
                  <c:v>-132.5327775948818</c:v>
                </c:pt>
                <c:pt idx="694">
                  <c:v>-134.4553230600272</c:v>
                </c:pt>
                <c:pt idx="695">
                  <c:v>-136.3786970142873</c:v>
                </c:pt>
                <c:pt idx="696">
                  <c:v>-138.3028677217054</c:v>
                </c:pt>
                <c:pt idx="697">
                  <c:v>-140.2278034311549</c:v>
                </c:pt>
                <c:pt idx="698">
                  <c:v>-142.1534723769468</c:v>
                </c:pt>
                <c:pt idx="699">
                  <c:v>-144.0798427794278</c:v>
                </c:pt>
                <c:pt idx="700">
                  <c:v>-146.0068828455955</c:v>
                </c:pt>
                <c:pt idx="701">
                  <c:v>-147.9345607696921</c:v>
                </c:pt>
                <c:pt idx="702">
                  <c:v>-149.8628447338223</c:v>
                </c:pt>
                <c:pt idx="703">
                  <c:v>-151.7917029085462</c:v>
                </c:pt>
                <c:pt idx="704">
                  <c:v>-153.7211034534981</c:v>
                </c:pt>
                <c:pt idx="705">
                  <c:v>-155.6510145179806</c:v>
                </c:pt>
                <c:pt idx="706">
                  <c:v>-157.5814042415788</c:v>
                </c:pt>
                <c:pt idx="707">
                  <c:v>-159.5122407547676</c:v>
                </c:pt>
                <c:pt idx="708">
                  <c:v>-161.4434921795116</c:v>
                </c:pt>
                <c:pt idx="709">
                  <c:v>-163.3751266298803</c:v>
                </c:pt>
                <c:pt idx="710">
                  <c:v>-165.3071122126463</c:v>
                </c:pt>
                <c:pt idx="711">
                  <c:v>-167.2394170278995</c:v>
                </c:pt>
                <c:pt idx="712">
                  <c:v>-169.1720091696517</c:v>
                </c:pt>
                <c:pt idx="713">
                  <c:v>-171.1048567264456</c:v>
                </c:pt>
                <c:pt idx="714">
                  <c:v>-173.0379277819621</c:v>
                </c:pt>
                <c:pt idx="715">
                  <c:v>-174.9711904156225</c:v>
                </c:pt>
                <c:pt idx="716">
                  <c:v>-176.9046127032011</c:v>
                </c:pt>
                <c:pt idx="717">
                  <c:v>-178.8381627174402</c:v>
                </c:pt>
                <c:pt idx="718">
                  <c:v>-180.7718085286413</c:v>
                </c:pt>
                <c:pt idx="719">
                  <c:v>-182.7055182052876</c:v>
                </c:pt>
                <c:pt idx="720">
                  <c:v>-184.6392598146435</c:v>
                </c:pt>
                <c:pt idx="721">
                  <c:v>-186.5730014233662</c:v>
                </c:pt>
                <c:pt idx="722">
                  <c:v>-188.5067110981157</c:v>
                </c:pt>
                <c:pt idx="723">
                  <c:v>-190.4403569061554</c:v>
                </c:pt>
                <c:pt idx="724">
                  <c:v>-192.373906915967</c:v>
                </c:pt>
                <c:pt idx="725">
                  <c:v>-194.3073291978562</c:v>
                </c:pt>
                <c:pt idx="726">
                  <c:v>-196.2405918245581</c:v>
                </c:pt>
                <c:pt idx="727">
                  <c:v>-198.1736628718531</c:v>
                </c:pt>
                <c:pt idx="728">
                  <c:v>-200.106510419165</c:v>
                </c:pt>
                <c:pt idx="729">
                  <c:v>-202.0391025501696</c:v>
                </c:pt>
                <c:pt idx="730">
                  <c:v>-203.9714073534124</c:v>
                </c:pt>
                <c:pt idx="731">
                  <c:v>-205.9033929229008</c:v>
                </c:pt>
                <c:pt idx="732">
                  <c:v>-207.8350273587311</c:v>
                </c:pt>
                <c:pt idx="733">
                  <c:v>-209.766278767672</c:v>
                </c:pt>
                <c:pt idx="734">
                  <c:v>-211.6971152637958</c:v>
                </c:pt>
                <c:pt idx="735">
                  <c:v>-213.6275049690667</c:v>
                </c:pt>
                <c:pt idx="736">
                  <c:v>-215.5574160139615</c:v>
                </c:pt>
                <c:pt idx="737">
                  <c:v>-217.4868165380603</c:v>
                </c:pt>
                <c:pt idx="738">
                  <c:v>-219.4156746906705</c:v>
                </c:pt>
                <c:pt idx="739">
                  <c:v>-221.3439586314267</c:v>
                </c:pt>
                <c:pt idx="740">
                  <c:v>-223.271636530891</c:v>
                </c:pt>
                <c:pt idx="741">
                  <c:v>-225.1986765711638</c:v>
                </c:pt>
                <c:pt idx="742">
                  <c:v>-227.1250469464932</c:v>
                </c:pt>
                <c:pt idx="743">
                  <c:v>-229.050715863871</c:v>
                </c:pt>
                <c:pt idx="744">
                  <c:v>-230.9756515436501</c:v>
                </c:pt>
                <c:pt idx="745">
                  <c:v>-232.8998222201396</c:v>
                </c:pt>
                <c:pt idx="746">
                  <c:v>-234.823196142215</c:v>
                </c:pt>
                <c:pt idx="747">
                  <c:v>-236.7457415739156</c:v>
                </c:pt>
                <c:pt idx="748">
                  <c:v>-238.6674267950622</c:v>
                </c:pt>
                <c:pt idx="749">
                  <c:v>-240.588220101847</c:v>
                </c:pt>
                <c:pt idx="750">
                  <c:v>-242.5080898074457</c:v>
                </c:pt>
                <c:pt idx="751">
                  <c:v>-244.427004242615</c:v>
                </c:pt>
                <c:pt idx="752">
                  <c:v>-246.3449317563007</c:v>
                </c:pt>
                <c:pt idx="753">
                  <c:v>-248.2618407162397</c:v>
                </c:pt>
                <c:pt idx="754">
                  <c:v>-250.1776995095565</c:v>
                </c:pt>
                <c:pt idx="755">
                  <c:v>-252.092476543376</c:v>
                </c:pt>
                <c:pt idx="756">
                  <c:v>-254.0061402454087</c:v>
                </c:pt>
                <c:pt idx="757">
                  <c:v>-255.9186590645686</c:v>
                </c:pt>
                <c:pt idx="758">
                  <c:v>-257.830001471567</c:v>
                </c:pt>
                <c:pt idx="759">
                  <c:v>-259.7401359595065</c:v>
                </c:pt>
                <c:pt idx="760">
                  <c:v>-261.6490310444927</c:v>
                </c:pt>
                <c:pt idx="761">
                  <c:v>-263.5566552662231</c:v>
                </c:pt>
                <c:pt idx="762">
                  <c:v>-265.4629771885935</c:v>
                </c:pt>
                <c:pt idx="763">
                  <c:v>-267.3679654002938</c:v>
                </c:pt>
                <c:pt idx="764">
                  <c:v>-269.2715885154053</c:v>
                </c:pt>
                <c:pt idx="765">
                  <c:v>-271.1738151739958</c:v>
                </c:pt>
                <c:pt idx="766">
                  <c:v>-273.0746140427234</c:v>
                </c:pt>
                <c:pt idx="767">
                  <c:v>-274.9739538154276</c:v>
                </c:pt>
                <c:pt idx="768">
                  <c:v>-276.8718032137293</c:v>
                </c:pt>
                <c:pt idx="769">
                  <c:v>-278.768130987615</c:v>
                </c:pt>
                <c:pt idx="770">
                  <c:v>-280.6629059160604</c:v>
                </c:pt>
                <c:pt idx="771">
                  <c:v>-282.5560968075815</c:v>
                </c:pt>
                <c:pt idx="772">
                  <c:v>-284.4476725008693</c:v>
                </c:pt>
                <c:pt idx="773">
                  <c:v>-286.3376018653567</c:v>
                </c:pt>
                <c:pt idx="774">
                  <c:v>-288.2258538018211</c:v>
                </c:pt>
                <c:pt idx="775">
                  <c:v>-290.1123972429802</c:v>
                </c:pt>
                <c:pt idx="776">
                  <c:v>-291.9972011540816</c:v>
                </c:pt>
                <c:pt idx="777">
                  <c:v>-293.8802345334795</c:v>
                </c:pt>
                <c:pt idx="778">
                  <c:v>-295.7614664132451</c:v>
                </c:pt>
                <c:pt idx="779">
                  <c:v>-297.6408658597497</c:v>
                </c:pt>
                <c:pt idx="780">
                  <c:v>-299.5184019742356</c:v>
                </c:pt>
                <c:pt idx="781">
                  <c:v>-301.394043893446</c:v>
                </c:pt>
                <c:pt idx="782">
                  <c:v>-303.2677607901623</c:v>
                </c:pt>
                <c:pt idx="783">
                  <c:v>-305.1395218738342</c:v>
                </c:pt>
                <c:pt idx="784">
                  <c:v>-307.009296391132</c:v>
                </c:pt>
                <c:pt idx="785">
                  <c:v>-308.8770536265598</c:v>
                </c:pt>
                <c:pt idx="786">
                  <c:v>-310.7427629030207</c:v>
                </c:pt>
                <c:pt idx="787">
                  <c:v>-312.6063935824092</c:v>
                </c:pt>
                <c:pt idx="788">
                  <c:v>-314.4679150661932</c:v>
                </c:pt>
                <c:pt idx="789">
                  <c:v>-316.327296796004</c:v>
                </c:pt>
                <c:pt idx="790">
                  <c:v>-318.1845082541955</c:v>
                </c:pt>
                <c:pt idx="791">
                  <c:v>-320.0395189644535</c:v>
                </c:pt>
                <c:pt idx="792">
                  <c:v>-321.8922984923573</c:v>
                </c:pt>
                <c:pt idx="793">
                  <c:v>-323.7428164459664</c:v>
                </c:pt>
                <c:pt idx="794">
                  <c:v>-325.5910424763961</c:v>
                </c:pt>
                <c:pt idx="795">
                  <c:v>-327.4369462783953</c:v>
                </c:pt>
                <c:pt idx="796">
                  <c:v>-329.2804975909353</c:v>
                </c:pt>
                <c:pt idx="797">
                  <c:v>-331.12166619776</c:v>
                </c:pt>
                <c:pt idx="798">
                  <c:v>-332.9604219279805</c:v>
                </c:pt>
                <c:pt idx="799">
                  <c:v>-334.7967346566529</c:v>
                </c:pt>
                <c:pt idx="800">
                  <c:v>-336.6305743053453</c:v>
                </c:pt>
                <c:pt idx="801">
                  <c:v>-338.4619108426932</c:v>
                </c:pt>
                <c:pt idx="802">
                  <c:v>-340.2907142850115</c:v>
                </c:pt>
                <c:pt idx="803">
                  <c:v>-342.1169546968233</c:v>
                </c:pt>
                <c:pt idx="804">
                  <c:v>-343.9406021914538</c:v>
                </c:pt>
              </c:numCache>
            </c:numRef>
          </c:yVal>
          <c:smooth val="1"/>
        </c:ser>
        <c:ser>
          <c:idx val="4"/>
          <c:order val="4"/>
          <c:tx>
            <c:v>VW_10_0_seg_2</c:v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Sheet6!$N$690:$N$691</c:f>
              <c:numCache>
                <c:formatCode>General</c:formatCode>
                <c:ptCount val="2"/>
                <c:pt idx="0">
                  <c:v>384.4</c:v>
                </c:pt>
                <c:pt idx="1">
                  <c:v>-361.0</c:v>
                </c:pt>
              </c:numCache>
            </c:numRef>
          </c:xVal>
          <c:yVal>
            <c:numRef>
              <c:f>Sheet6!$O$690:$O$691</c:f>
              <c:numCache>
                <c:formatCode>General</c:formatCode>
                <c:ptCount val="2"/>
                <c:pt idx="0">
                  <c:v>-2640.0</c:v>
                </c:pt>
                <c:pt idx="1">
                  <c:v>-343.9409999999995</c:v>
                </c:pt>
              </c:numCache>
            </c:numRef>
          </c:yVal>
          <c:smooth val="1"/>
        </c:ser>
        <c:ser>
          <c:idx val="5"/>
          <c:order val="5"/>
          <c:tx>
            <c:v>Vw_10_45</c:v>
          </c:tx>
          <c:marker>
            <c:symbol val="none"/>
          </c:marker>
          <c:xVal>
            <c:numRef>
              <c:f>Sheet6!$G$2:$G$762</c:f>
              <c:numCache>
                <c:formatCode>General</c:formatCode>
                <c:ptCount val="761"/>
                <c:pt idx="0">
                  <c:v>384.4096494590956</c:v>
                </c:pt>
                <c:pt idx="1">
                  <c:v>384.5873230061171</c:v>
                </c:pt>
                <c:pt idx="2">
                  <c:v>384.7576780167937</c:v>
                </c:pt>
                <c:pt idx="3">
                  <c:v>384.9207147001232</c:v>
                </c:pt>
                <c:pt idx="4">
                  <c:v>385.0764334044472</c:v>
                </c:pt>
                <c:pt idx="5">
                  <c:v>385.2248346174144</c:v>
                </c:pt>
                <c:pt idx="6">
                  <c:v>385.3659189659966</c:v>
                </c:pt>
                <c:pt idx="7">
                  <c:v>385.4996872164711</c:v>
                </c:pt>
                <c:pt idx="8">
                  <c:v>385.6261402743957</c:v>
                </c:pt>
                <c:pt idx="9">
                  <c:v>385.745279184604</c:v>
                </c:pt>
                <c:pt idx="10">
                  <c:v>385.8571051311788</c:v>
                </c:pt>
                <c:pt idx="11">
                  <c:v>385.9616194374315</c:v>
                </c:pt>
                <c:pt idx="12">
                  <c:v>386.0588235658767</c:v>
                </c:pt>
                <c:pt idx="13">
                  <c:v>386.1487191182036</c:v>
                </c:pt>
                <c:pt idx="14">
                  <c:v>386.2313078352465</c:v>
                </c:pt>
                <c:pt idx="15">
                  <c:v>386.3065915969535</c:v>
                </c:pt>
                <c:pt idx="16">
                  <c:v>386.374572422344</c:v>
                </c:pt>
                <c:pt idx="17">
                  <c:v>386.4352524694756</c:v>
                </c:pt>
                <c:pt idx="18">
                  <c:v>386.4886340354116</c:v>
                </c:pt>
                <c:pt idx="19">
                  <c:v>386.5347195561515</c:v>
                </c:pt>
                <c:pt idx="20">
                  <c:v>386.5735116066135</c:v>
                </c:pt>
                <c:pt idx="21">
                  <c:v>386.6050129005698</c:v>
                </c:pt>
                <c:pt idx="22">
                  <c:v>386.6292262905968</c:v>
                </c:pt>
                <c:pt idx="23">
                  <c:v>386.6461547680188</c:v>
                </c:pt>
                <c:pt idx="24">
                  <c:v>386.6558014628673</c:v>
                </c:pt>
                <c:pt idx="25">
                  <c:v>386.65816964379</c:v>
                </c:pt>
                <c:pt idx="26">
                  <c:v>386.653262718021</c:v>
                </c:pt>
                <c:pt idx="27">
                  <c:v>386.6410842312963</c:v>
                </c:pt>
                <c:pt idx="28">
                  <c:v>386.6216378677933</c:v>
                </c:pt>
                <c:pt idx="29">
                  <c:v>386.5949274500591</c:v>
                </c:pt>
                <c:pt idx="30">
                  <c:v>386.5609569389375</c:v>
                </c:pt>
                <c:pt idx="31">
                  <c:v>386.5197304334953</c:v>
                </c:pt>
                <c:pt idx="32">
                  <c:v>386.471252170941</c:v>
                </c:pt>
                <c:pt idx="33">
                  <c:v>386.4155265265471</c:v>
                </c:pt>
                <c:pt idx="34">
                  <c:v>386.3525580135673</c:v>
                </c:pt>
                <c:pt idx="35">
                  <c:v>386.2823512831457</c:v>
                </c:pt>
                <c:pt idx="36">
                  <c:v>386.204911124235</c:v>
                </c:pt>
                <c:pt idx="37">
                  <c:v>386.1202424634997</c:v>
                </c:pt>
                <c:pt idx="38">
                  <c:v>386.0283503652237</c:v>
                </c:pt>
                <c:pt idx="39">
                  <c:v>385.9292400312233</c:v>
                </c:pt>
                <c:pt idx="40">
                  <c:v>385.8229168007256</c:v>
                </c:pt>
                <c:pt idx="41">
                  <c:v>385.7093861502902</c:v>
                </c:pt>
                <c:pt idx="42">
                  <c:v>385.5886536936942</c:v>
                </c:pt>
                <c:pt idx="43">
                  <c:v>385.4607251818252</c:v>
                </c:pt>
                <c:pt idx="44">
                  <c:v>385.3256065025735</c:v>
                </c:pt>
                <c:pt idx="45">
                  <c:v>385.1833036807224</c:v>
                </c:pt>
                <c:pt idx="46">
                  <c:v>385.0338228778272</c:v>
                </c:pt>
                <c:pt idx="47">
                  <c:v>384.8771703921037</c:v>
                </c:pt>
                <c:pt idx="48">
                  <c:v>384.7133526583038</c:v>
                </c:pt>
                <c:pt idx="49">
                  <c:v>384.5423762476021</c:v>
                </c:pt>
                <c:pt idx="50">
                  <c:v>384.3642478674591</c:v>
                </c:pt>
                <c:pt idx="51">
                  <c:v>384.1789743614939</c:v>
                </c:pt>
                <c:pt idx="52">
                  <c:v>383.986562709367</c:v>
                </c:pt>
                <c:pt idx="53">
                  <c:v>383.7870200266343</c:v>
                </c:pt>
                <c:pt idx="54">
                  <c:v>383.5803535646169</c:v>
                </c:pt>
                <c:pt idx="55">
                  <c:v>383.3665707102653</c:v>
                </c:pt>
                <c:pt idx="56">
                  <c:v>383.1456789860113</c:v>
                </c:pt>
                <c:pt idx="57">
                  <c:v>382.917686049631</c:v>
                </c:pt>
                <c:pt idx="58">
                  <c:v>382.682599694099</c:v>
                </c:pt>
                <c:pt idx="59">
                  <c:v>382.4404278474365</c:v>
                </c:pt>
                <c:pt idx="60">
                  <c:v>382.1911785725616</c:v>
                </c:pt>
                <c:pt idx="61">
                  <c:v>381.9348600671425</c:v>
                </c:pt>
                <c:pt idx="62">
                  <c:v>381.6714806634284</c:v>
                </c:pt>
                <c:pt idx="63">
                  <c:v>381.4010488280919</c:v>
                </c:pt>
                <c:pt idx="64">
                  <c:v>381.1235731620935</c:v>
                </c:pt>
                <c:pt idx="65">
                  <c:v>380.8390624004834</c:v>
                </c:pt>
                <c:pt idx="66">
                  <c:v>380.5475254122496</c:v>
                </c:pt>
                <c:pt idx="67">
                  <c:v>380.2489712001553</c:v>
                </c:pt>
                <c:pt idx="68">
                  <c:v>379.9434089005576</c:v>
                </c:pt>
                <c:pt idx="69">
                  <c:v>379.63084778324</c:v>
                </c:pt>
                <c:pt idx="70">
                  <c:v>379.3112972512287</c:v>
                </c:pt>
                <c:pt idx="71">
                  <c:v>378.9847668406288</c:v>
                </c:pt>
                <c:pt idx="72">
                  <c:v>378.6512662204208</c:v>
                </c:pt>
                <c:pt idx="73">
                  <c:v>378.3108051922917</c:v>
                </c:pt>
                <c:pt idx="74">
                  <c:v>377.9633936904464</c:v>
                </c:pt>
                <c:pt idx="75">
                  <c:v>377.6090417814173</c:v>
                </c:pt>
                <c:pt idx="76">
                  <c:v>377.2477596638674</c:v>
                </c:pt>
                <c:pt idx="77">
                  <c:v>376.8795576684045</c:v>
                </c:pt>
                <c:pt idx="78">
                  <c:v>376.5044462573836</c:v>
                </c:pt>
                <c:pt idx="79">
                  <c:v>376.1224360246997</c:v>
                </c:pt>
                <c:pt idx="80">
                  <c:v>375.7335376955918</c:v>
                </c:pt>
                <c:pt idx="81">
                  <c:v>375.3377621264486</c:v>
                </c:pt>
                <c:pt idx="82">
                  <c:v>374.9351203045712</c:v>
                </c:pt>
                <c:pt idx="83">
                  <c:v>374.5256233480038</c:v>
                </c:pt>
                <c:pt idx="84">
                  <c:v>374.109282505293</c:v>
                </c:pt>
                <c:pt idx="85">
                  <c:v>373.6861091552819</c:v>
                </c:pt>
                <c:pt idx="86">
                  <c:v>373.2561148069062</c:v>
                </c:pt>
                <c:pt idx="87">
                  <c:v>372.8193110989481</c:v>
                </c:pt>
                <c:pt idx="88">
                  <c:v>372.3757097998387</c:v>
                </c:pt>
                <c:pt idx="89">
                  <c:v>371.9253228074235</c:v>
                </c:pt>
                <c:pt idx="90">
                  <c:v>371.4681621487404</c:v>
                </c:pt>
                <c:pt idx="91">
                  <c:v>371.0042399797846</c:v>
                </c:pt>
                <c:pt idx="92">
                  <c:v>370.5335685852802</c:v>
                </c:pt>
                <c:pt idx="93">
                  <c:v>370.056160378456</c:v>
                </c:pt>
                <c:pt idx="94">
                  <c:v>369.5720279007853</c:v>
                </c:pt>
                <c:pt idx="95">
                  <c:v>369.0811838217725</c:v>
                </c:pt>
                <c:pt idx="96">
                  <c:v>368.5836409386968</c:v>
                </c:pt>
                <c:pt idx="97">
                  <c:v>368.0794121763776</c:v>
                </c:pt>
                <c:pt idx="98">
                  <c:v>367.5685105869167</c:v>
                </c:pt>
                <c:pt idx="99">
                  <c:v>367.0509493494625</c:v>
                </c:pt>
                <c:pt idx="100">
                  <c:v>366.5267417699513</c:v>
                </c:pt>
                <c:pt idx="101">
                  <c:v>365.9959012808568</c:v>
                </c:pt>
                <c:pt idx="102">
                  <c:v>365.4584414409333</c:v>
                </c:pt>
                <c:pt idx="103">
                  <c:v>364.9143759349587</c:v>
                </c:pt>
                <c:pt idx="104">
                  <c:v>364.3637185734722</c:v>
                </c:pt>
                <c:pt idx="105">
                  <c:v>363.8064832925138</c:v>
                </c:pt>
                <c:pt idx="106">
                  <c:v>363.2426841533597</c:v>
                </c:pt>
                <c:pt idx="107">
                  <c:v>362.6723353422386</c:v>
                </c:pt>
                <c:pt idx="108">
                  <c:v>362.0954511700995</c:v>
                </c:pt>
                <c:pt idx="109">
                  <c:v>361.5120460722969</c:v>
                </c:pt>
                <c:pt idx="110">
                  <c:v>360.9221346083385</c:v>
                </c:pt>
                <c:pt idx="111">
                  <c:v>360.3257314616068</c:v>
                </c:pt>
                <c:pt idx="112">
                  <c:v>359.722851439079</c:v>
                </c:pt>
                <c:pt idx="113">
                  <c:v>359.1135094710316</c:v>
                </c:pt>
                <c:pt idx="114">
                  <c:v>358.4977206107775</c:v>
                </c:pt>
                <c:pt idx="115">
                  <c:v>357.8755000343674</c:v>
                </c:pt>
                <c:pt idx="116">
                  <c:v>357.2468630402938</c:v>
                </c:pt>
                <c:pt idx="117">
                  <c:v>356.6118250492255</c:v>
                </c:pt>
                <c:pt idx="118">
                  <c:v>355.970401603682</c:v>
                </c:pt>
                <c:pt idx="119">
                  <c:v>355.3226083677593</c:v>
                </c:pt>
                <c:pt idx="120">
                  <c:v>354.6684611268257</c:v>
                </c:pt>
                <c:pt idx="121">
                  <c:v>354.0079757872118</c:v>
                </c:pt>
                <c:pt idx="122">
                  <c:v>353.3411683759313</c:v>
                </c:pt>
                <c:pt idx="123">
                  <c:v>352.6680550403495</c:v>
                </c:pt>
                <c:pt idx="124">
                  <c:v>351.9886520478886</c:v>
                </c:pt>
                <c:pt idx="125">
                  <c:v>351.302975785729</c:v>
                </c:pt>
                <c:pt idx="126">
                  <c:v>350.6110427604634</c:v>
                </c:pt>
                <c:pt idx="127">
                  <c:v>349.9128695978224</c:v>
                </c:pt>
                <c:pt idx="128">
                  <c:v>349.2084730423321</c:v>
                </c:pt>
                <c:pt idx="129">
                  <c:v>348.4978699570032</c:v>
                </c:pt>
                <c:pt idx="130">
                  <c:v>347.7810773230173</c:v>
                </c:pt>
                <c:pt idx="131">
                  <c:v>347.0581122393825</c:v>
                </c:pt>
                <c:pt idx="132">
                  <c:v>346.3289919226318</c:v>
                </c:pt>
                <c:pt idx="133">
                  <c:v>345.5937337064812</c:v>
                </c:pt>
                <c:pt idx="134">
                  <c:v>344.8523550415088</c:v>
                </c:pt>
                <c:pt idx="135">
                  <c:v>344.1048734948101</c:v>
                </c:pt>
                <c:pt idx="136">
                  <c:v>343.3513067496675</c:v>
                </c:pt>
                <c:pt idx="137">
                  <c:v>342.5916726052301</c:v>
                </c:pt>
                <c:pt idx="138">
                  <c:v>341.8259889761513</c:v>
                </c:pt>
                <c:pt idx="139">
                  <c:v>341.054273892262</c:v>
                </c:pt>
                <c:pt idx="140">
                  <c:v>340.276545498216</c:v>
                </c:pt>
                <c:pt idx="141">
                  <c:v>339.4928220531702</c:v>
                </c:pt>
                <c:pt idx="142">
                  <c:v>338.7031219303962</c:v>
                </c:pt>
                <c:pt idx="143">
                  <c:v>337.907463616968</c:v>
                </c:pt>
                <c:pt idx="144">
                  <c:v>337.1058657133863</c:v>
                </c:pt>
                <c:pt idx="145">
                  <c:v>336.2983469332366</c:v>
                </c:pt>
                <c:pt idx="146">
                  <c:v>335.484926102834</c:v>
                </c:pt>
                <c:pt idx="147">
                  <c:v>334.6656221608557</c:v>
                </c:pt>
                <c:pt idx="148">
                  <c:v>333.8404541579775</c:v>
                </c:pt>
                <c:pt idx="149">
                  <c:v>333.0094412565337</c:v>
                </c:pt>
                <c:pt idx="150">
                  <c:v>332.1726027301273</c:v>
                </c:pt>
                <c:pt idx="151">
                  <c:v>331.3299579632712</c:v>
                </c:pt>
                <c:pt idx="152">
                  <c:v>330.4815264510256</c:v>
                </c:pt>
                <c:pt idx="153">
                  <c:v>329.6273277986268</c:v>
                </c:pt>
                <c:pt idx="154">
                  <c:v>328.7673817210973</c:v>
                </c:pt>
                <c:pt idx="155">
                  <c:v>327.9017080428845</c:v>
                </c:pt>
                <c:pt idx="156">
                  <c:v>327.0303266974955</c:v>
                </c:pt>
                <c:pt idx="157">
                  <c:v>326.1532577270825</c:v>
                </c:pt>
                <c:pt idx="158">
                  <c:v>325.2705212820936</c:v>
                </c:pt>
                <c:pt idx="159">
                  <c:v>324.382137620879</c:v>
                </c:pt>
                <c:pt idx="160">
                  <c:v>323.4881271092943</c:v>
                </c:pt>
                <c:pt idx="161">
                  <c:v>322.5885102203364</c:v>
                </c:pt>
                <c:pt idx="162">
                  <c:v>321.6833075337244</c:v>
                </c:pt>
                <c:pt idx="163">
                  <c:v>320.772539735532</c:v>
                </c:pt>
                <c:pt idx="164">
                  <c:v>319.8562276177827</c:v>
                </c:pt>
                <c:pt idx="165">
                  <c:v>318.9343920780552</c:v>
                </c:pt>
                <c:pt idx="166">
                  <c:v>318.0070541190873</c:v>
                </c:pt>
                <c:pt idx="167">
                  <c:v>317.0742348483731</c:v>
                </c:pt>
                <c:pt idx="168">
                  <c:v>316.1359554777657</c:v>
                </c:pt>
                <c:pt idx="169">
                  <c:v>315.1922373230693</c:v>
                </c:pt>
                <c:pt idx="170">
                  <c:v>314.2431018036308</c:v>
                </c:pt>
                <c:pt idx="171">
                  <c:v>313.2885704419408</c:v>
                </c:pt>
                <c:pt idx="172">
                  <c:v>312.3286648632245</c:v>
                </c:pt>
                <c:pt idx="173">
                  <c:v>311.3634067950097</c:v>
                </c:pt>
                <c:pt idx="174">
                  <c:v>310.3928180667387</c:v>
                </c:pt>
                <c:pt idx="175">
                  <c:v>309.416920609339</c:v>
                </c:pt>
                <c:pt idx="176">
                  <c:v>308.435736454806</c:v>
                </c:pt>
                <c:pt idx="177">
                  <c:v>307.4492877357974</c:v>
                </c:pt>
                <c:pt idx="178">
                  <c:v>306.4575966851832</c:v>
                </c:pt>
                <c:pt idx="179">
                  <c:v>305.4606856356542</c:v>
                </c:pt>
                <c:pt idx="180">
                  <c:v>304.4585770192696</c:v>
                </c:pt>
                <c:pt idx="181">
                  <c:v>303.4512933670613</c:v>
                </c:pt>
                <c:pt idx="182">
                  <c:v>302.4388573085665</c:v>
                </c:pt>
                <c:pt idx="183">
                  <c:v>301.4212915714313</c:v>
                </c:pt>
                <c:pt idx="184">
                  <c:v>300.3986189809539</c:v>
                </c:pt>
                <c:pt idx="185">
                  <c:v>299.370862459667</c:v>
                </c:pt>
                <c:pt idx="186">
                  <c:v>298.338045026887</c:v>
                </c:pt>
                <c:pt idx="187">
                  <c:v>297.3001897982869</c:v>
                </c:pt>
                <c:pt idx="188">
                  <c:v>296.2573199854569</c:v>
                </c:pt>
                <c:pt idx="189">
                  <c:v>295.2094588954473</c:v>
                </c:pt>
                <c:pt idx="190">
                  <c:v>294.1566299303394</c:v>
                </c:pt>
                <c:pt idx="191">
                  <c:v>293.0988565867991</c:v>
                </c:pt>
                <c:pt idx="192">
                  <c:v>292.0361624556199</c:v>
                </c:pt>
                <c:pt idx="193">
                  <c:v>290.9685712212892</c:v>
                </c:pt>
                <c:pt idx="194">
                  <c:v>289.8961066615216</c:v>
                </c:pt>
                <c:pt idx="195">
                  <c:v>288.8187926468113</c:v>
                </c:pt>
                <c:pt idx="196">
                  <c:v>287.7366531399809</c:v>
                </c:pt>
                <c:pt idx="197">
                  <c:v>286.6497121957287</c:v>
                </c:pt>
                <c:pt idx="198">
                  <c:v>285.5579939601517</c:v>
                </c:pt>
                <c:pt idx="199">
                  <c:v>284.4615226703177</c:v>
                </c:pt>
                <c:pt idx="200">
                  <c:v>283.3603226537743</c:v>
                </c:pt>
                <c:pt idx="201">
                  <c:v>282.2544183280991</c:v>
                </c:pt>
                <c:pt idx="202">
                  <c:v>281.1438342004353</c:v>
                </c:pt>
                <c:pt idx="203">
                  <c:v>280.0285948670186</c:v>
                </c:pt>
                <c:pt idx="204">
                  <c:v>278.9087250127195</c:v>
                </c:pt>
                <c:pt idx="205">
                  <c:v>277.7842494105604</c:v>
                </c:pt>
                <c:pt idx="206">
                  <c:v>276.6551929212538</c:v>
                </c:pt>
                <c:pt idx="207">
                  <c:v>275.5215804927257</c:v>
                </c:pt>
                <c:pt idx="208">
                  <c:v>274.3834371596395</c:v>
                </c:pt>
                <c:pt idx="209">
                  <c:v>273.240788042922</c:v>
                </c:pt>
                <c:pt idx="210">
                  <c:v>272.0936583492801</c:v>
                </c:pt>
                <c:pt idx="211">
                  <c:v>270.942073370734</c:v>
                </c:pt>
                <c:pt idx="212">
                  <c:v>269.7860584841084</c:v>
                </c:pt>
                <c:pt idx="213">
                  <c:v>268.62563915059</c:v>
                </c:pt>
                <c:pt idx="214">
                  <c:v>267.460840915199</c:v>
                </c:pt>
                <c:pt idx="215">
                  <c:v>266.2916894063346</c:v>
                </c:pt>
                <c:pt idx="216">
                  <c:v>265.1182103352742</c:v>
                </c:pt>
                <c:pt idx="217">
                  <c:v>263.9404294956851</c:v>
                </c:pt>
                <c:pt idx="218">
                  <c:v>262.7583727631338</c:v>
                </c:pt>
                <c:pt idx="219">
                  <c:v>261.5720660945956</c:v>
                </c:pt>
                <c:pt idx="220">
                  <c:v>260.3815355279538</c:v>
                </c:pt>
                <c:pt idx="221">
                  <c:v>259.1868071815167</c:v>
                </c:pt>
                <c:pt idx="222">
                  <c:v>257.9879072535018</c:v>
                </c:pt>
                <c:pt idx="223">
                  <c:v>256.7848620215593</c:v>
                </c:pt>
                <c:pt idx="224">
                  <c:v>255.5776978422474</c:v>
                </c:pt>
                <c:pt idx="225">
                  <c:v>254.3664411505542</c:v>
                </c:pt>
                <c:pt idx="226">
                  <c:v>253.1511184593757</c:v>
                </c:pt>
                <c:pt idx="227">
                  <c:v>251.9317563590224</c:v>
                </c:pt>
                <c:pt idx="228">
                  <c:v>250.7083815167096</c:v>
                </c:pt>
                <c:pt idx="229">
                  <c:v>249.481020676048</c:v>
                </c:pt>
                <c:pt idx="230">
                  <c:v>248.2497006565352</c:v>
                </c:pt>
                <c:pt idx="231">
                  <c:v>247.0144483530503</c:v>
                </c:pt>
                <c:pt idx="232">
                  <c:v>245.7752907353294</c:v>
                </c:pt>
                <c:pt idx="233">
                  <c:v>244.5322548474683</c:v>
                </c:pt>
                <c:pt idx="234">
                  <c:v>243.285367807396</c:v>
                </c:pt>
                <c:pt idx="235">
                  <c:v>242.0346568063579</c:v>
                </c:pt>
                <c:pt idx="236">
                  <c:v>240.7801491084125</c:v>
                </c:pt>
                <c:pt idx="237">
                  <c:v>239.5218720498912</c:v>
                </c:pt>
                <c:pt idx="238">
                  <c:v>238.2598530388938</c:v>
                </c:pt>
                <c:pt idx="239">
                  <c:v>236.9941195547626</c:v>
                </c:pt>
                <c:pt idx="240">
                  <c:v>235.724699147554</c:v>
                </c:pt>
                <c:pt idx="241">
                  <c:v>234.451619437522</c:v>
                </c:pt>
                <c:pt idx="242">
                  <c:v>233.1749081145842</c:v>
                </c:pt>
                <c:pt idx="243">
                  <c:v>231.8945929378037</c:v>
                </c:pt>
                <c:pt idx="244">
                  <c:v>230.6107017348509</c:v>
                </c:pt>
                <c:pt idx="245">
                  <c:v>229.323262401488</c:v>
                </c:pt>
                <c:pt idx="246">
                  <c:v>228.0323029010147</c:v>
                </c:pt>
                <c:pt idx="247">
                  <c:v>226.7378512637571</c:v>
                </c:pt>
                <c:pt idx="248">
                  <c:v>225.4399355865313</c:v>
                </c:pt>
                <c:pt idx="249">
                  <c:v>224.1385840320936</c:v>
                </c:pt>
                <c:pt idx="250">
                  <c:v>222.8338248286208</c:v>
                </c:pt>
                <c:pt idx="251">
                  <c:v>221.5256862691644</c:v>
                </c:pt>
                <c:pt idx="252">
                  <c:v>220.2141967111159</c:v>
                </c:pt>
                <c:pt idx="253">
                  <c:v>218.8993845756642</c:v>
                </c:pt>
                <c:pt idx="254">
                  <c:v>217.581278347254</c:v>
                </c:pt>
                <c:pt idx="255">
                  <c:v>216.2599065730421</c:v>
                </c:pt>
                <c:pt idx="256">
                  <c:v>214.9352978623653</c:v>
                </c:pt>
                <c:pt idx="257">
                  <c:v>213.6074808861785</c:v>
                </c:pt>
                <c:pt idx="258">
                  <c:v>212.2764843765218</c:v>
                </c:pt>
                <c:pt idx="259">
                  <c:v>210.9423371259678</c:v>
                </c:pt>
                <c:pt idx="260">
                  <c:v>209.605067987075</c:v>
                </c:pt>
                <c:pt idx="261">
                  <c:v>208.264705871835</c:v>
                </c:pt>
                <c:pt idx="262">
                  <c:v>206.9212797511328</c:v>
                </c:pt>
                <c:pt idx="263">
                  <c:v>205.5748186541796</c:v>
                </c:pt>
                <c:pt idx="264">
                  <c:v>204.2253516679722</c:v>
                </c:pt>
                <c:pt idx="265">
                  <c:v>202.8729079367357</c:v>
                </c:pt>
                <c:pt idx="266">
                  <c:v>201.5175166613635</c:v>
                </c:pt>
                <c:pt idx="267">
                  <c:v>200.1592070988737</c:v>
                </c:pt>
                <c:pt idx="268">
                  <c:v>198.7980085618376</c:v>
                </c:pt>
                <c:pt idx="269">
                  <c:v>197.4339504178315</c:v>
                </c:pt>
                <c:pt idx="270">
                  <c:v>196.0670620888738</c:v>
                </c:pt>
                <c:pt idx="271">
                  <c:v>194.6973730508658</c:v>
                </c:pt>
                <c:pt idx="272">
                  <c:v>193.3249128330308</c:v>
                </c:pt>
                <c:pt idx="273">
                  <c:v>191.9497110173477</c:v>
                </c:pt>
                <c:pt idx="274">
                  <c:v>190.571797237999</c:v>
                </c:pt>
                <c:pt idx="275">
                  <c:v>189.1912011807916</c:v>
                </c:pt>
                <c:pt idx="276">
                  <c:v>187.8079525826026</c:v>
                </c:pt>
                <c:pt idx="277">
                  <c:v>186.4220812308094</c:v>
                </c:pt>
                <c:pt idx="278">
                  <c:v>185.0336169627221</c:v>
                </c:pt>
                <c:pt idx="279">
                  <c:v>183.6425896650166</c:v>
                </c:pt>
                <c:pt idx="280">
                  <c:v>182.2490292731654</c:v>
                </c:pt>
                <c:pt idx="281">
                  <c:v>180.85296577087</c:v>
                </c:pt>
                <c:pt idx="282">
                  <c:v>179.4544291894817</c:v>
                </c:pt>
                <c:pt idx="283">
                  <c:v>178.0534496074385</c:v>
                </c:pt>
                <c:pt idx="284">
                  <c:v>176.65005714969</c:v>
                </c:pt>
                <c:pt idx="285">
                  <c:v>175.2442819871252</c:v>
                </c:pt>
                <c:pt idx="286">
                  <c:v>173.8361543359943</c:v>
                </c:pt>
                <c:pt idx="287">
                  <c:v>172.4257044573348</c:v>
                </c:pt>
                <c:pt idx="288">
                  <c:v>171.0129626563958</c:v>
                </c:pt>
                <c:pt idx="289">
                  <c:v>169.5979592820651</c:v>
                </c:pt>
                <c:pt idx="290">
                  <c:v>168.1807247262838</c:v>
                </c:pt>
                <c:pt idx="291">
                  <c:v>166.761289423473</c:v>
                </c:pt>
                <c:pt idx="292">
                  <c:v>165.3396838499516</c:v>
                </c:pt>
                <c:pt idx="293">
                  <c:v>163.9159385233605</c:v>
                </c:pt>
                <c:pt idx="294">
                  <c:v>162.490084002074</c:v>
                </c:pt>
                <c:pt idx="295">
                  <c:v>161.062150884626</c:v>
                </c:pt>
                <c:pt idx="296">
                  <c:v>159.6321698091204</c:v>
                </c:pt>
                <c:pt idx="297">
                  <c:v>158.2001714526556</c:v>
                </c:pt>
                <c:pt idx="298">
                  <c:v>156.766186530734</c:v>
                </c:pt>
                <c:pt idx="299">
                  <c:v>155.3302457966767</c:v>
                </c:pt>
                <c:pt idx="300">
                  <c:v>153.8923800410458</c:v>
                </c:pt>
                <c:pt idx="301">
                  <c:v>152.4526200910492</c:v>
                </c:pt>
                <c:pt idx="302">
                  <c:v>151.0109968099592</c:v>
                </c:pt>
                <c:pt idx="303">
                  <c:v>149.5675410965224</c:v>
                </c:pt>
                <c:pt idx="304">
                  <c:v>148.1222838843733</c:v>
                </c:pt>
                <c:pt idx="305">
                  <c:v>146.6752561414421</c:v>
                </c:pt>
                <c:pt idx="306">
                  <c:v>145.226488869372</c:v>
                </c:pt>
                <c:pt idx="307">
                  <c:v>143.7760131029178</c:v>
                </c:pt>
                <c:pt idx="308">
                  <c:v>142.3238599093674</c:v>
                </c:pt>
                <c:pt idx="309">
                  <c:v>140.8700603879424</c:v>
                </c:pt>
                <c:pt idx="310">
                  <c:v>139.414645669205</c:v>
                </c:pt>
                <c:pt idx="311">
                  <c:v>137.9576469144766</c:v>
                </c:pt>
                <c:pt idx="312">
                  <c:v>136.499095315225</c:v>
                </c:pt>
                <c:pt idx="313">
                  <c:v>135.0390220924905</c:v>
                </c:pt>
                <c:pt idx="314">
                  <c:v>133.5774584962814</c:v>
                </c:pt>
                <c:pt idx="315">
                  <c:v>132.1144358049779</c:v>
                </c:pt>
                <c:pt idx="316">
                  <c:v>130.6499853247413</c:v>
                </c:pt>
                <c:pt idx="317">
                  <c:v>129.184138388921</c:v>
                </c:pt>
                <c:pt idx="318">
                  <c:v>127.7169263574376</c:v>
                </c:pt>
                <c:pt idx="319">
                  <c:v>126.2483806162176</c:v>
                </c:pt>
                <c:pt idx="320">
                  <c:v>124.7785325765704</c:v>
                </c:pt>
                <c:pt idx="321">
                  <c:v>123.3074136746042</c:v>
                </c:pt>
                <c:pt idx="322">
                  <c:v>121.835055370618</c:v>
                </c:pt>
                <c:pt idx="323">
                  <c:v>120.3614891485097</c:v>
                </c:pt>
                <c:pt idx="324">
                  <c:v>118.8867465151739</c:v>
                </c:pt>
                <c:pt idx="325">
                  <c:v>117.4108589999035</c:v>
                </c:pt>
                <c:pt idx="326">
                  <c:v>115.933858153785</c:v>
                </c:pt>
                <c:pt idx="327">
                  <c:v>114.4557755491057</c:v>
                </c:pt>
                <c:pt idx="328">
                  <c:v>112.9766427787439</c:v>
                </c:pt>
                <c:pt idx="329">
                  <c:v>111.4964914555737</c:v>
                </c:pt>
                <c:pt idx="330">
                  <c:v>110.0153532118607</c:v>
                </c:pt>
                <c:pt idx="331">
                  <c:v>108.5332596986596</c:v>
                </c:pt>
                <c:pt idx="332">
                  <c:v>107.050242585213</c:v>
                </c:pt>
                <c:pt idx="333">
                  <c:v>105.5663335583454</c:v>
                </c:pt>
                <c:pt idx="334">
                  <c:v>104.0815643218648</c:v>
                </c:pt>
                <c:pt idx="335">
                  <c:v>102.5959665959546</c:v>
                </c:pt>
                <c:pt idx="336">
                  <c:v>101.1095721165709</c:v>
                </c:pt>
                <c:pt idx="337">
                  <c:v>99.62241263484293</c:v>
                </c:pt>
                <c:pt idx="338">
                  <c:v>98.13451991645813</c:v>
                </c:pt>
                <c:pt idx="339">
                  <c:v>96.64592574106822</c:v>
                </c:pt>
                <c:pt idx="340">
                  <c:v>95.1566619016782</c:v>
                </c:pt>
                <c:pt idx="341">
                  <c:v>93.66676020404254</c:v>
                </c:pt>
                <c:pt idx="342">
                  <c:v>92.17625246605924</c:v>
                </c:pt>
                <c:pt idx="343">
                  <c:v>90.68517051716604</c:v>
                </c:pt>
                <c:pt idx="344">
                  <c:v>89.19354619773233</c:v>
                </c:pt>
                <c:pt idx="345">
                  <c:v>87.70141135845054</c:v>
                </c:pt>
                <c:pt idx="346">
                  <c:v>86.20879785973713</c:v>
                </c:pt>
                <c:pt idx="347">
                  <c:v>84.71573757111801</c:v>
                </c:pt>
                <c:pt idx="348">
                  <c:v>83.22226237062718</c:v>
                </c:pt>
                <c:pt idx="349">
                  <c:v>81.7284041441975</c:v>
                </c:pt>
                <c:pt idx="350">
                  <c:v>80.23419478505442</c:v>
                </c:pt>
                <c:pt idx="351">
                  <c:v>78.73966619310712</c:v>
                </c:pt>
                <c:pt idx="352">
                  <c:v>77.24485027434482</c:v>
                </c:pt>
                <c:pt idx="353">
                  <c:v>75.74977894022433</c:v>
                </c:pt>
                <c:pt idx="354">
                  <c:v>74.25448410706781</c:v>
                </c:pt>
                <c:pt idx="355">
                  <c:v>72.75899769545063</c:v>
                </c:pt>
                <c:pt idx="356">
                  <c:v>71.2633516295966</c:v>
                </c:pt>
                <c:pt idx="357">
                  <c:v>69.76757783676784</c:v>
                </c:pt>
                <c:pt idx="358">
                  <c:v>68.27170824666014</c:v>
                </c:pt>
                <c:pt idx="359">
                  <c:v>66.775774790792</c:v>
                </c:pt>
                <c:pt idx="360">
                  <c:v>65.279809401898</c:v>
                </c:pt>
                <c:pt idx="361">
                  <c:v>63.78384401331925</c:v>
                </c:pt>
                <c:pt idx="362">
                  <c:v>62.28791055839994</c:v>
                </c:pt>
                <c:pt idx="363">
                  <c:v>60.79204096987331</c:v>
                </c:pt>
                <c:pt idx="364">
                  <c:v>59.29626717925833</c:v>
                </c:pt>
                <c:pt idx="365">
                  <c:v>57.80062111624973</c:v>
                </c:pt>
                <c:pt idx="366">
                  <c:v>56.30513470811066</c:v>
                </c:pt>
                <c:pt idx="367">
                  <c:v>54.80983987906393</c:v>
                </c:pt>
                <c:pt idx="368">
                  <c:v>53.31476854968593</c:v>
                </c:pt>
                <c:pt idx="369">
                  <c:v>51.81995263629776</c:v>
                </c:pt>
                <c:pt idx="370">
                  <c:v>50.32542405035683</c:v>
                </c:pt>
                <c:pt idx="371">
                  <c:v>48.83121469785133</c:v>
                </c:pt>
                <c:pt idx="372">
                  <c:v>47.33735647869103</c:v>
                </c:pt>
                <c:pt idx="373">
                  <c:v>45.84388128610139</c:v>
                </c:pt>
                <c:pt idx="374">
                  <c:v>44.35082100601458</c:v>
                </c:pt>
                <c:pt idx="375">
                  <c:v>42.85820751646478</c:v>
                </c:pt>
                <c:pt idx="376">
                  <c:v>41.36607268697831</c:v>
                </c:pt>
                <c:pt idx="377">
                  <c:v>39.87444837796923</c:v>
                </c:pt>
                <c:pt idx="378">
                  <c:v>38.38336644013234</c:v>
                </c:pt>
                <c:pt idx="379">
                  <c:v>36.89285871383677</c:v>
                </c:pt>
                <c:pt idx="380">
                  <c:v>35.40295702851813</c:v>
                </c:pt>
                <c:pt idx="381">
                  <c:v>33.91369320207501</c:v>
                </c:pt>
                <c:pt idx="382">
                  <c:v>32.42509904026168</c:v>
                </c:pt>
                <c:pt idx="383">
                  <c:v>30.93720633608319</c:v>
                </c:pt>
                <c:pt idx="384">
                  <c:v>29.45004686918952</c:v>
                </c:pt>
                <c:pt idx="385">
                  <c:v>27.96365240527118</c:v>
                </c:pt>
                <c:pt idx="386">
                  <c:v>26.47805469545423</c:v>
                </c:pt>
                <c:pt idx="387">
                  <c:v>24.99328547569498</c:v>
                </c:pt>
                <c:pt idx="388">
                  <c:v>23.50937646617719</c:v>
                </c:pt>
                <c:pt idx="389">
                  <c:v>22.02635937070708</c:v>
                </c:pt>
                <c:pt idx="390">
                  <c:v>20.54426587611058</c:v>
                </c:pt>
                <c:pt idx="391">
                  <c:v>19.06312765162889</c:v>
                </c:pt>
                <c:pt idx="392">
                  <c:v>17.58297634831679</c:v>
                </c:pt>
                <c:pt idx="393">
                  <c:v>16.10384359843923</c:v>
                </c:pt>
                <c:pt idx="394">
                  <c:v>14.62576101486958</c:v>
                </c:pt>
                <c:pt idx="395">
                  <c:v>13.14876019048732</c:v>
                </c:pt>
                <c:pt idx="396">
                  <c:v>11.672872697577</c:v>
                </c:pt>
                <c:pt idx="397">
                  <c:v>10.19813008722677</c:v>
                </c:pt>
                <c:pt idx="398">
                  <c:v>8.724563888728038</c:v>
                </c:pt>
                <c:pt idx="399">
                  <c:v>7.252205608974848</c:v>
                </c:pt>
                <c:pt idx="400">
                  <c:v>5.78108673186439</c:v>
                </c:pt>
                <c:pt idx="401">
                  <c:v>4.311238717697237</c:v>
                </c:pt>
                <c:pt idx="402">
                  <c:v>2.842693002578703</c:v>
                </c:pt>
                <c:pt idx="403">
                  <c:v>1.375480997820116</c:v>
                </c:pt>
                <c:pt idx="404">
                  <c:v>-0.0903659106590696</c:v>
                </c:pt>
                <c:pt idx="405">
                  <c:v>-1.5548163629289</c:v>
                </c:pt>
                <c:pt idx="406">
                  <c:v>-3.017839025645963</c:v>
                </c:pt>
                <c:pt idx="407">
                  <c:v>-4.479402592649797</c:v>
                </c:pt>
                <c:pt idx="408">
                  <c:v>-5.93947578555908</c:v>
                </c:pt>
                <c:pt idx="409">
                  <c:v>-7.398027354367039</c:v>
                </c:pt>
                <c:pt idx="410">
                  <c:v>-8.855026078036576</c:v>
                </c:pt>
                <c:pt idx="411">
                  <c:v>-10.31044076509432</c:v>
                </c:pt>
                <c:pt idx="412">
                  <c:v>-11.7642402542248</c:v>
                </c:pt>
                <c:pt idx="413">
                  <c:v>-13.21639341486355</c:v>
                </c:pt>
                <c:pt idx="414">
                  <c:v>-14.66686914778992</c:v>
                </c:pt>
                <c:pt idx="415">
                  <c:v>-16.11563638571889</c:v>
                </c:pt>
                <c:pt idx="416">
                  <c:v>-17.56266409389283</c:v>
                </c:pt>
                <c:pt idx="417">
                  <c:v>-19.00792127067224</c:v>
                </c:pt>
                <c:pt idx="418">
                  <c:v>-20.45137694812582</c:v>
                </c:pt>
                <c:pt idx="419">
                  <c:v>-21.89300019262095</c:v>
                </c:pt>
                <c:pt idx="420">
                  <c:v>-23.33276010541073</c:v>
                </c:pt>
                <c:pt idx="421">
                  <c:v>-24.77062582322419</c:v>
                </c:pt>
                <c:pt idx="422">
                  <c:v>-26.20656651885308</c:v>
                </c:pt>
                <c:pt idx="423">
                  <c:v>-27.64055140173845</c:v>
                </c:pt>
                <c:pt idx="424">
                  <c:v>-29.07254971855743</c:v>
                </c:pt>
                <c:pt idx="425">
                  <c:v>-30.50253075380862</c:v>
                </c:pt>
                <c:pt idx="426">
                  <c:v>-31.93046383039649</c:v>
                </c:pt>
                <c:pt idx="427">
                  <c:v>-33.35631831021588</c:v>
                </c:pt>
                <c:pt idx="428">
                  <c:v>-34.78006359473505</c:v>
                </c:pt>
                <c:pt idx="429">
                  <c:v>-36.20166912557828</c:v>
                </c:pt>
                <c:pt idx="430">
                  <c:v>-37.62110438510776</c:v>
                </c:pt>
                <c:pt idx="431">
                  <c:v>-39.03833889700453</c:v>
                </c:pt>
                <c:pt idx="432">
                  <c:v>-40.45334222684818</c:v>
                </c:pt>
                <c:pt idx="433">
                  <c:v>-41.86608398269771</c:v>
                </c:pt>
                <c:pt idx="434">
                  <c:v>-43.27653381566881</c:v>
                </c:pt>
                <c:pt idx="435">
                  <c:v>-44.68466142051138</c:v>
                </c:pt>
                <c:pt idx="436">
                  <c:v>-46.09043653618926</c:v>
                </c:pt>
                <c:pt idx="437">
                  <c:v>-47.49382894645142</c:v>
                </c:pt>
                <c:pt idx="438">
                  <c:v>-48.89480848041185</c:v>
                </c:pt>
                <c:pt idx="439">
                  <c:v>-50.29334501312248</c:v>
                </c:pt>
                <c:pt idx="440">
                  <c:v>-51.68940846614572</c:v>
                </c:pt>
                <c:pt idx="441">
                  <c:v>-53.08296880812822</c:v>
                </c:pt>
                <c:pt idx="442">
                  <c:v>-54.47399605537148</c:v>
                </c:pt>
                <c:pt idx="443">
                  <c:v>-55.86246027240486</c:v>
                </c:pt>
                <c:pt idx="444">
                  <c:v>-57.24833157255306</c:v>
                </c:pt>
                <c:pt idx="445">
                  <c:v>-58.6315801185065</c:v>
                </c:pt>
                <c:pt idx="446">
                  <c:v>-60.01217612288931</c:v>
                </c:pt>
                <c:pt idx="447">
                  <c:v>-61.39008984882526</c:v>
                </c:pt>
                <c:pt idx="448">
                  <c:v>-62.76529161050608</c:v>
                </c:pt>
                <c:pt idx="449">
                  <c:v>-64.1377517737541</c:v>
                </c:pt>
                <c:pt idx="450">
                  <c:v>-65.50744075659006</c:v>
                </c:pt>
                <c:pt idx="451">
                  <c:v>-66.87432902979158</c:v>
                </c:pt>
                <c:pt idx="452">
                  <c:v>-68.23838711745677</c:v>
                </c:pt>
                <c:pt idx="453">
                  <c:v>-69.599585597572</c:v>
                </c:pt>
                <c:pt idx="454">
                  <c:v>-70.95789510255864</c:v>
                </c:pt>
                <c:pt idx="455">
                  <c:v>-72.31328631984722</c:v>
                </c:pt>
                <c:pt idx="456">
                  <c:v>-73.66572999242237</c:v>
                </c:pt>
                <c:pt idx="457">
                  <c:v>-75.01519691939063</c:v>
                </c:pt>
                <c:pt idx="458">
                  <c:v>-76.36165795652775</c:v>
                </c:pt>
                <c:pt idx="459">
                  <c:v>-77.70508401683857</c:v>
                </c:pt>
                <c:pt idx="460">
                  <c:v>-79.04544607111164</c:v>
                </c:pt>
                <c:pt idx="461">
                  <c:v>-80.38271514846541</c:v>
                </c:pt>
                <c:pt idx="462">
                  <c:v>-81.71686233690913</c:v>
                </c:pt>
                <c:pt idx="463">
                  <c:v>-83.04785878388404</c:v>
                </c:pt>
                <c:pt idx="464">
                  <c:v>-84.3756756968189</c:v>
                </c:pt>
                <c:pt idx="465">
                  <c:v>-85.70028434367667</c:v>
                </c:pt>
                <c:pt idx="466">
                  <c:v>-87.02165605349929</c:v>
                </c:pt>
                <c:pt idx="467">
                  <c:v>-88.33976221695779</c:v>
                </c:pt>
                <c:pt idx="468">
                  <c:v>-89.65457428689338</c:v>
                </c:pt>
                <c:pt idx="469">
                  <c:v>-90.966063778861</c:v>
                </c:pt>
                <c:pt idx="470">
                  <c:v>-92.27420227167296</c:v>
                </c:pt>
                <c:pt idx="471">
                  <c:v>-93.57896140794128</c:v>
                </c:pt>
                <c:pt idx="472">
                  <c:v>-94.88031289461503</c:v>
                </c:pt>
                <c:pt idx="473">
                  <c:v>-96.17822850351934</c:v>
                </c:pt>
                <c:pt idx="474">
                  <c:v>-97.47268007189655</c:v>
                </c:pt>
                <c:pt idx="475">
                  <c:v>-98.76363950293471</c:v>
                </c:pt>
                <c:pt idx="476">
                  <c:v>-100.0510787663104</c:v>
                </c:pt>
                <c:pt idx="477">
                  <c:v>-101.3349698987185</c:v>
                </c:pt>
                <c:pt idx="478">
                  <c:v>-102.6152850044037</c:v>
                </c:pt>
                <c:pt idx="479">
                  <c:v>-103.891996255696</c:v>
                </c:pt>
                <c:pt idx="480">
                  <c:v>-105.165075893534</c:v>
                </c:pt>
                <c:pt idx="481">
                  <c:v>-106.4344962280017</c:v>
                </c:pt>
                <c:pt idx="482">
                  <c:v>-107.7002296388465</c:v>
                </c:pt>
                <c:pt idx="483">
                  <c:v>-108.9622485760092</c:v>
                </c:pt>
                <c:pt idx="484">
                  <c:v>-110.2205255601544</c:v>
                </c:pt>
                <c:pt idx="485">
                  <c:v>-111.4750331831823</c:v>
                </c:pt>
                <c:pt idx="486">
                  <c:v>-112.7257441087586</c:v>
                </c:pt>
                <c:pt idx="487">
                  <c:v>-113.9726310728336</c:v>
                </c:pt>
                <c:pt idx="488">
                  <c:v>-115.2156668841595</c:v>
                </c:pt>
                <c:pt idx="489">
                  <c:v>-116.4548244248078</c:v>
                </c:pt>
                <c:pt idx="490">
                  <c:v>-117.6900766506859</c:v>
                </c:pt>
                <c:pt idx="491">
                  <c:v>-118.9213965920577</c:v>
                </c:pt>
                <c:pt idx="492">
                  <c:v>-120.148757354047</c:v>
                </c:pt>
                <c:pt idx="493">
                  <c:v>-121.3721321171558</c:v>
                </c:pt>
                <c:pt idx="494">
                  <c:v>-122.591494137778</c:v>
                </c:pt>
                <c:pt idx="495">
                  <c:v>-123.806816748697</c:v>
                </c:pt>
                <c:pt idx="496">
                  <c:v>-125.0180733596064</c:v>
                </c:pt>
                <c:pt idx="497">
                  <c:v>-126.2252374576081</c:v>
                </c:pt>
                <c:pt idx="498">
                  <c:v>-127.4282826077208</c:v>
                </c:pt>
                <c:pt idx="499">
                  <c:v>-128.6271824533814</c:v>
                </c:pt>
                <c:pt idx="500">
                  <c:v>-129.8219107169473</c:v>
                </c:pt>
                <c:pt idx="501">
                  <c:v>-131.012441200197</c:v>
                </c:pt>
                <c:pt idx="502">
                  <c:v>-132.1987477848286</c:v>
                </c:pt>
                <c:pt idx="503">
                  <c:v>-133.3808044329575</c:v>
                </c:pt>
                <c:pt idx="504">
                  <c:v>-134.5585851876115</c:v>
                </c:pt>
                <c:pt idx="505">
                  <c:v>-135.7320641732249</c:v>
                </c:pt>
                <c:pt idx="506">
                  <c:v>-136.9012155961323</c:v>
                </c:pt>
                <c:pt idx="507">
                  <c:v>-138.0660137450579</c:v>
                </c:pt>
                <c:pt idx="508">
                  <c:v>-139.2264329916074</c:v>
                </c:pt>
                <c:pt idx="509">
                  <c:v>-140.3824477907535</c:v>
                </c:pt>
                <c:pt idx="510">
                  <c:v>-141.534032681321</c:v>
                </c:pt>
                <c:pt idx="511">
                  <c:v>-142.6811622864787</c:v>
                </c:pt>
                <c:pt idx="512">
                  <c:v>-143.823811314215</c:v>
                </c:pt>
                <c:pt idx="513">
                  <c:v>-144.9619545578197</c:v>
                </c:pt>
                <c:pt idx="514">
                  <c:v>-146.0955668963701</c:v>
                </c:pt>
                <c:pt idx="515">
                  <c:v>-147.2246232952045</c:v>
                </c:pt>
                <c:pt idx="516">
                  <c:v>-148.3490988063992</c:v>
                </c:pt>
                <c:pt idx="517">
                  <c:v>-149.4689685692424</c:v>
                </c:pt>
                <c:pt idx="518">
                  <c:v>-150.5842078107124</c:v>
                </c:pt>
                <c:pt idx="519">
                  <c:v>-151.6947918459414</c:v>
                </c:pt>
                <c:pt idx="520">
                  <c:v>-152.8006960786966</c:v>
                </c:pt>
                <c:pt idx="521">
                  <c:v>-153.9018960018341</c:v>
                </c:pt>
                <c:pt idx="522">
                  <c:v>-154.9983671977808</c:v>
                </c:pt>
                <c:pt idx="523">
                  <c:v>-156.0900853389856</c:v>
                </c:pt>
                <c:pt idx="524">
                  <c:v>-157.1770261883937</c:v>
                </c:pt>
                <c:pt idx="525">
                  <c:v>-158.2591655998962</c:v>
                </c:pt>
                <c:pt idx="526">
                  <c:v>-159.33647951881</c:v>
                </c:pt>
                <c:pt idx="527">
                  <c:v>-160.4089439823056</c:v>
                </c:pt>
                <c:pt idx="528">
                  <c:v>-161.4765351198893</c:v>
                </c:pt>
                <c:pt idx="529">
                  <c:v>-162.5392291538498</c:v>
                </c:pt>
                <c:pt idx="530">
                  <c:v>-163.597002399706</c:v>
                </c:pt>
                <c:pt idx="531">
                  <c:v>-164.6498312666616</c:v>
                </c:pt>
                <c:pt idx="532">
                  <c:v>-165.6976922580579</c:v>
                </c:pt>
                <c:pt idx="533">
                  <c:v>-166.7405619718117</c:v>
                </c:pt>
                <c:pt idx="534">
                  <c:v>-167.7784171008738</c:v>
                </c:pt>
                <c:pt idx="535">
                  <c:v>-168.8112344336568</c:v>
                </c:pt>
                <c:pt idx="536">
                  <c:v>-169.8389908544925</c:v>
                </c:pt>
                <c:pt idx="537">
                  <c:v>-170.8616633440602</c:v>
                </c:pt>
                <c:pt idx="538">
                  <c:v>-171.8792289798352</c:v>
                </c:pt>
                <c:pt idx="539">
                  <c:v>-172.8916649365164</c:v>
                </c:pt>
                <c:pt idx="540">
                  <c:v>-173.8989484864667</c:v>
                </c:pt>
                <c:pt idx="541">
                  <c:v>-174.9010570001376</c:v>
                </c:pt>
                <c:pt idx="542">
                  <c:v>-175.8979679465153</c:v>
                </c:pt>
                <c:pt idx="543">
                  <c:v>-176.8896588935314</c:v>
                </c:pt>
                <c:pt idx="544">
                  <c:v>-177.8761075085047</c:v>
                </c:pt>
                <c:pt idx="545">
                  <c:v>-178.857291558558</c:v>
                </c:pt>
                <c:pt idx="546">
                  <c:v>-179.8331889110418</c:v>
                </c:pt>
                <c:pt idx="547">
                  <c:v>-180.8037775339625</c:v>
                </c:pt>
                <c:pt idx="548">
                  <c:v>-181.7690354963931</c:v>
                </c:pt>
                <c:pt idx="549">
                  <c:v>-182.728940968898</c:v>
                </c:pt>
                <c:pt idx="550">
                  <c:v>-183.68347222394</c:v>
                </c:pt>
                <c:pt idx="551">
                  <c:v>-184.6326076363067</c:v>
                </c:pt>
                <c:pt idx="552">
                  <c:v>-185.5763256835079</c:v>
                </c:pt>
                <c:pt idx="553">
                  <c:v>-186.5146049461952</c:v>
                </c:pt>
                <c:pt idx="554">
                  <c:v>-187.4474241085688</c:v>
                </c:pt>
                <c:pt idx="555">
                  <c:v>-188.374761958777</c:v>
                </c:pt>
                <c:pt idx="556">
                  <c:v>-189.2965973893274</c:v>
                </c:pt>
                <c:pt idx="557">
                  <c:v>-190.2129093974857</c:v>
                </c:pt>
                <c:pt idx="558">
                  <c:v>-191.1236770856728</c:v>
                </c:pt>
                <c:pt idx="559">
                  <c:v>-192.0288796618694</c:v>
                </c:pt>
                <c:pt idx="560">
                  <c:v>-192.9284964400072</c:v>
                </c:pt>
                <c:pt idx="561">
                  <c:v>-193.822506840358</c:v>
                </c:pt>
                <c:pt idx="562">
                  <c:v>-194.7108903899387</c:v>
                </c:pt>
                <c:pt idx="563">
                  <c:v>-195.5936267228893</c:v>
                </c:pt>
                <c:pt idx="564">
                  <c:v>-196.4706955808646</c:v>
                </c:pt>
                <c:pt idx="565">
                  <c:v>-197.3420768134236</c:v>
                </c:pt>
                <c:pt idx="566">
                  <c:v>-198.2077503784008</c:v>
                </c:pt>
                <c:pt idx="567">
                  <c:v>-199.067696342307</c:v>
                </c:pt>
                <c:pt idx="568">
                  <c:v>-199.9218948806923</c:v>
                </c:pt>
                <c:pt idx="569">
                  <c:v>-200.7703262785284</c:v>
                </c:pt>
                <c:pt idx="570">
                  <c:v>-201.6129709305903</c:v>
                </c:pt>
                <c:pt idx="571">
                  <c:v>-202.44980934182</c:v>
                </c:pt>
                <c:pt idx="572">
                  <c:v>-203.2808221277035</c:v>
                </c:pt>
                <c:pt idx="573">
                  <c:v>-204.1059900146381</c:v>
                </c:pt>
                <c:pt idx="574">
                  <c:v>-204.9252938403</c:v>
                </c:pt>
                <c:pt idx="575">
                  <c:v>-205.7387145540066</c:v>
                </c:pt>
                <c:pt idx="576">
                  <c:v>-206.5462332170851</c:v>
                </c:pt>
                <c:pt idx="577">
                  <c:v>-207.3478310032258</c:v>
                </c:pt>
                <c:pt idx="578">
                  <c:v>-208.1434891988434</c:v>
                </c:pt>
                <c:pt idx="579">
                  <c:v>-208.9331892034403</c:v>
                </c:pt>
                <c:pt idx="580">
                  <c:v>-209.7169125299448</c:v>
                </c:pt>
                <c:pt idx="581">
                  <c:v>-210.4946408050824</c:v>
                </c:pt>
                <c:pt idx="582">
                  <c:v>-211.2663557697048</c:v>
                </c:pt>
                <c:pt idx="583">
                  <c:v>-212.0320392791608</c:v>
                </c:pt>
                <c:pt idx="584">
                  <c:v>-212.7916733036182</c:v>
                </c:pt>
                <c:pt idx="585">
                  <c:v>-213.5452399284253</c:v>
                </c:pt>
                <c:pt idx="586">
                  <c:v>-214.292721354441</c:v>
                </c:pt>
                <c:pt idx="587">
                  <c:v>-215.0340998983808</c:v>
                </c:pt>
                <c:pt idx="588">
                  <c:v>-215.7693579931473</c:v>
                </c:pt>
                <c:pt idx="589">
                  <c:v>-216.4984781881743</c:v>
                </c:pt>
                <c:pt idx="590">
                  <c:v>-217.22144314974</c:v>
                </c:pt>
                <c:pt idx="591">
                  <c:v>-217.9382356613207</c:v>
                </c:pt>
                <c:pt idx="592">
                  <c:v>-218.6488386239028</c:v>
                </c:pt>
                <c:pt idx="593">
                  <c:v>-219.3532350563127</c:v>
                </c:pt>
                <c:pt idx="594">
                  <c:v>-220.0514080955412</c:v>
                </c:pt>
                <c:pt idx="595">
                  <c:v>-220.7433409970624</c:v>
                </c:pt>
                <c:pt idx="596">
                  <c:v>-221.4290171351547</c:v>
                </c:pt>
                <c:pt idx="597">
                  <c:v>-222.1084200032163</c:v>
                </c:pt>
                <c:pt idx="598">
                  <c:v>-222.7815332140769</c:v>
                </c:pt>
                <c:pt idx="599">
                  <c:v>-223.448340500317</c:v>
                </c:pt>
                <c:pt idx="600">
                  <c:v>-224.1088257145672</c:v>
                </c:pt>
                <c:pt idx="601">
                  <c:v>-224.762972829827</c:v>
                </c:pt>
                <c:pt idx="602">
                  <c:v>-225.4107659397596</c:v>
                </c:pt>
                <c:pt idx="603">
                  <c:v>-226.052189259003</c:v>
                </c:pt>
                <c:pt idx="604">
                  <c:v>-226.687227123462</c:v>
                </c:pt>
                <c:pt idx="605">
                  <c:v>-227.3158639906154</c:v>
                </c:pt>
                <c:pt idx="606">
                  <c:v>-227.9380844398065</c:v>
                </c:pt>
                <c:pt idx="607">
                  <c:v>-228.553873172538</c:v>
                </c:pt>
                <c:pt idx="608">
                  <c:v>-229.1632150127631</c:v>
                </c:pt>
                <c:pt idx="609">
                  <c:v>-229.7660949071746</c:v>
                </c:pt>
                <c:pt idx="610">
                  <c:v>-230.3624979254928</c:v>
                </c:pt>
                <c:pt idx="611">
                  <c:v>-230.952409260743</c:v>
                </c:pt>
                <c:pt idx="612">
                  <c:v>-231.535814229549</c:v>
                </c:pt>
                <c:pt idx="613">
                  <c:v>-232.1126982724082</c:v>
                </c:pt>
                <c:pt idx="614">
                  <c:v>-232.683046953958</c:v>
                </c:pt>
                <c:pt idx="615">
                  <c:v>-233.2468459632658</c:v>
                </c:pt>
                <c:pt idx="616">
                  <c:v>-233.8040811140964</c:v>
                </c:pt>
                <c:pt idx="617">
                  <c:v>-234.3547383451775</c:v>
                </c:pt>
                <c:pt idx="618">
                  <c:v>-234.8988037204707</c:v>
                </c:pt>
                <c:pt idx="619">
                  <c:v>-235.4362634294405</c:v>
                </c:pt>
                <c:pt idx="620">
                  <c:v>-235.967103787313</c:v>
                </c:pt>
                <c:pt idx="621">
                  <c:v>-236.491311235335</c:v>
                </c:pt>
                <c:pt idx="622">
                  <c:v>-237.0088723410345</c:v>
                </c:pt>
                <c:pt idx="623">
                  <c:v>-237.5197737984759</c:v>
                </c:pt>
                <c:pt idx="624">
                  <c:v>-238.0240024285212</c:v>
                </c:pt>
                <c:pt idx="625">
                  <c:v>-238.5215451790619</c:v>
                </c:pt>
                <c:pt idx="626">
                  <c:v>-239.0123891252861</c:v>
                </c:pt>
                <c:pt idx="627">
                  <c:v>-239.4965214699156</c:v>
                </c:pt>
                <c:pt idx="628">
                  <c:v>-239.9739295434518</c:v>
                </c:pt>
                <c:pt idx="629">
                  <c:v>-240.4446008044164</c:v>
                </c:pt>
                <c:pt idx="630">
                  <c:v>-240.9085228395902</c:v>
                </c:pt>
                <c:pt idx="631">
                  <c:v>-241.3656833642496</c:v>
                </c:pt>
                <c:pt idx="632">
                  <c:v>-241.8160702224004</c:v>
                </c:pt>
                <c:pt idx="633">
                  <c:v>-242.2596713870096</c:v>
                </c:pt>
                <c:pt idx="634">
                  <c:v>-242.6964749602335</c:v>
                </c:pt>
                <c:pt idx="635">
                  <c:v>-243.126469173645</c:v>
                </c:pt>
                <c:pt idx="636">
                  <c:v>-243.5496423884572</c:v>
                </c:pt>
                <c:pt idx="637">
                  <c:v>-243.9659830957453</c:v>
                </c:pt>
                <c:pt idx="638">
                  <c:v>-244.3754799166673</c:v>
                </c:pt>
                <c:pt idx="639">
                  <c:v>-244.7781216026745</c:v>
                </c:pt>
                <c:pt idx="640">
                  <c:v>-245.1738970357347</c:v>
                </c:pt>
                <c:pt idx="641">
                  <c:v>-245.5627952285365</c:v>
                </c:pt>
                <c:pt idx="642">
                  <c:v>-245.9448053247034</c:v>
                </c:pt>
                <c:pt idx="643">
                  <c:v>-246.3199165989974</c:v>
                </c:pt>
                <c:pt idx="644">
                  <c:v>-246.6881184575241</c:v>
                </c:pt>
                <c:pt idx="645">
                  <c:v>-247.0494004379301</c:v>
                </c:pt>
                <c:pt idx="646">
                  <c:v>-247.403752209614</c:v>
                </c:pt>
                <c:pt idx="647">
                  <c:v>-247.7511635739136</c:v>
                </c:pt>
                <c:pt idx="648">
                  <c:v>-248.0916244642983</c:v>
                </c:pt>
                <c:pt idx="649">
                  <c:v>-248.4251249465676</c:v>
                </c:pt>
                <c:pt idx="650">
                  <c:v>-248.7516552190358</c:v>
                </c:pt>
                <c:pt idx="651">
                  <c:v>-249.0712056127224</c:v>
                </c:pt>
                <c:pt idx="652">
                  <c:v>-249.3837665915302</c:v>
                </c:pt>
                <c:pt idx="653">
                  <c:v>-249.6893287524335</c:v>
                </c:pt>
                <c:pt idx="654">
                  <c:v>-249.9878828256503</c:v>
                </c:pt>
                <c:pt idx="655">
                  <c:v>-250.2794196748254</c:v>
                </c:pt>
                <c:pt idx="656">
                  <c:v>-250.563930297204</c:v>
                </c:pt>
                <c:pt idx="657">
                  <c:v>-250.8414058237945</c:v>
                </c:pt>
                <c:pt idx="658">
                  <c:v>-251.1118375195463</c:v>
                </c:pt>
                <c:pt idx="659">
                  <c:v>-251.3752167835145</c:v>
                </c:pt>
                <c:pt idx="660">
                  <c:v>-251.6315351490196</c:v>
                </c:pt>
                <c:pt idx="661">
                  <c:v>-251.880784283814</c:v>
                </c:pt>
                <c:pt idx="662">
                  <c:v>-252.1229559902364</c:v>
                </c:pt>
                <c:pt idx="663">
                  <c:v>-252.358042205371</c:v>
                </c:pt>
                <c:pt idx="664">
                  <c:v>-252.5860350011961</c:v>
                </c:pt>
                <c:pt idx="665">
                  <c:v>-252.8069265847444</c:v>
                </c:pt>
                <c:pt idx="666">
                  <c:v>-253.0207092982388</c:v>
                </c:pt>
                <c:pt idx="667">
                  <c:v>-253.2273756192504</c:v>
                </c:pt>
                <c:pt idx="668">
                  <c:v>-253.4269181608338</c:v>
                </c:pt>
                <c:pt idx="669">
                  <c:v>-253.6193296716674</c:v>
                </c:pt>
                <c:pt idx="670">
                  <c:v>-253.8046030362011</c:v>
                </c:pt>
                <c:pt idx="671">
                  <c:v>-253.982731274778</c:v>
                </c:pt>
                <c:pt idx="672">
                  <c:v>-254.1537075437771</c:v>
                </c:pt>
                <c:pt idx="673">
                  <c:v>-254.31752513574</c:v>
                </c:pt>
                <c:pt idx="674">
                  <c:v>-254.474177479501</c:v>
                </c:pt>
                <c:pt idx="675">
                  <c:v>-254.6236581403062</c:v>
                </c:pt>
                <c:pt idx="676">
                  <c:v>-254.7659608199461</c:v>
                </c:pt>
                <c:pt idx="677">
                  <c:v>-254.9010793568641</c:v>
                </c:pt>
                <c:pt idx="678">
                  <c:v>-255.029007726282</c:v>
                </c:pt>
                <c:pt idx="679">
                  <c:v>-255.1497400403112</c:v>
                </c:pt>
                <c:pt idx="680">
                  <c:v>-255.2632705480675</c:v>
                </c:pt>
                <c:pt idx="681">
                  <c:v>-255.3695936357765</c:v>
                </c:pt>
                <c:pt idx="682">
                  <c:v>-255.4687038268843</c:v>
                </c:pt>
                <c:pt idx="683">
                  <c:v>-255.5605957821567</c:v>
                </c:pt>
                <c:pt idx="684">
                  <c:v>-255.6452642997894</c:v>
                </c:pt>
                <c:pt idx="685">
                  <c:v>-255.7227043155011</c:v>
                </c:pt>
                <c:pt idx="686">
                  <c:v>-255.7929109026264</c:v>
                </c:pt>
                <c:pt idx="687">
                  <c:v>-255.8558792722155</c:v>
                </c:pt>
                <c:pt idx="688">
                  <c:v>-255.9116047731268</c:v>
                </c:pt>
                <c:pt idx="689">
                  <c:v>-255.9600828921128</c:v>
                </c:pt>
                <c:pt idx="690">
                  <c:v>-256.001309253899</c:v>
                </c:pt>
                <c:pt idx="691">
                  <c:v>-256.0352796212836</c:v>
                </c:pt>
                <c:pt idx="692">
                  <c:v>-256.0619898952027</c:v>
                </c:pt>
                <c:pt idx="693">
                  <c:v>-256.0814361148117</c:v>
                </c:pt>
                <c:pt idx="694">
                  <c:v>-256.0936144575662</c:v>
                </c:pt>
                <c:pt idx="695">
                  <c:v>-256.0985212392968</c:v>
                </c:pt>
                <c:pt idx="696">
                  <c:v>-256.0961529142626</c:v>
                </c:pt>
                <c:pt idx="697">
                  <c:v>-256.0865060752432</c:v>
                </c:pt>
                <c:pt idx="698">
                  <c:v>-256.0695774535819</c:v>
                </c:pt>
                <c:pt idx="699">
                  <c:v>-256.0453639192578</c:v>
                </c:pt>
                <c:pt idx="700">
                  <c:v>-256.0138624809454</c:v>
                </c:pt>
                <c:pt idx="701">
                  <c:v>-255.9750702860711</c:v>
                </c:pt>
                <c:pt idx="702">
                  <c:v>-255.9289846208661</c:v>
                </c:pt>
                <c:pt idx="703">
                  <c:v>-255.8756029104193</c:v>
                </c:pt>
                <c:pt idx="704">
                  <c:v>-255.8149227187244</c:v>
                </c:pt>
                <c:pt idx="705">
                  <c:v>-255.7469417487292</c:v>
                </c:pt>
                <c:pt idx="706">
                  <c:v>-255.671657842377</c:v>
                </c:pt>
                <c:pt idx="707">
                  <c:v>-255.5890689806488</c:v>
                </c:pt>
                <c:pt idx="708">
                  <c:v>-255.4991732836012</c:v>
                </c:pt>
                <c:pt idx="709">
                  <c:v>-255.4019690104025</c:v>
                </c:pt>
                <c:pt idx="710">
                  <c:v>-255.2974545593658</c:v>
                </c:pt>
                <c:pt idx="711">
                  <c:v>-255.1856284679801</c:v>
                </c:pt>
                <c:pt idx="712">
                  <c:v>-255.0664894129362</c:v>
                </c:pt>
                <c:pt idx="713">
                  <c:v>-254.9400362101516</c:v>
                </c:pt>
                <c:pt idx="714">
                  <c:v>-254.8062678148007</c:v>
                </c:pt>
                <c:pt idx="715">
                  <c:v>-254.665183321322</c:v>
                </c:pt>
                <c:pt idx="716">
                  <c:v>-254.5167819634469</c:v>
                </c:pt>
                <c:pt idx="717">
                  <c:v>-254.3610631142073</c:v>
                </c:pt>
                <c:pt idx="718">
                  <c:v>-254.1980262859475</c:v>
                </c:pt>
                <c:pt idx="719">
                  <c:v>-254.0276711303384</c:v>
                </c:pt>
                <c:pt idx="720">
                  <c:v>-253.849997438381</c:v>
                </c:pt>
                <c:pt idx="721">
                  <c:v>-253.6650051404096</c:v>
                </c:pt>
                <c:pt idx="722">
                  <c:v>-253.4726943060952</c:v>
                </c:pt>
                <c:pt idx="723">
                  <c:v>-253.2730651444403</c:v>
                </c:pt>
                <c:pt idx="724">
                  <c:v>-253.0661180037874</c:v>
                </c:pt>
                <c:pt idx="725">
                  <c:v>-252.8518533717888</c:v>
                </c:pt>
                <c:pt idx="726">
                  <c:v>-252.630271875421</c:v>
                </c:pt>
                <c:pt idx="727">
                  <c:v>-252.4013742809584</c:v>
                </c:pt>
                <c:pt idx="728">
                  <c:v>-252.1651614939663</c:v>
                </c:pt>
                <c:pt idx="729">
                  <c:v>-251.9216345592814</c:v>
                </c:pt>
                <c:pt idx="730">
                  <c:v>-251.6707946609862</c:v>
                </c:pt>
                <c:pt idx="731">
                  <c:v>-251.4126431223984</c:v>
                </c:pt>
                <c:pt idx="732">
                  <c:v>-251.1471814060324</c:v>
                </c:pt>
                <c:pt idx="733">
                  <c:v>-250.8744111135814</c:v>
                </c:pt>
                <c:pt idx="734">
                  <c:v>-250.5943339858828</c:v>
                </c:pt>
                <c:pt idx="735">
                  <c:v>-250.3069519028853</c:v>
                </c:pt>
                <c:pt idx="736">
                  <c:v>-250.0122668836148</c:v>
                </c:pt>
                <c:pt idx="737">
                  <c:v>-249.7102810861296</c:v>
                </c:pt>
                <c:pt idx="738">
                  <c:v>-249.4009968074933</c:v>
                </c:pt>
                <c:pt idx="739">
                  <c:v>-249.084416483712</c:v>
                </c:pt>
                <c:pt idx="740">
                  <c:v>-248.7605426897042</c:v>
                </c:pt>
                <c:pt idx="741">
                  <c:v>-248.4293781392459</c:v>
                </c:pt>
                <c:pt idx="742">
                  <c:v>-248.0909256849156</c:v>
                </c:pt>
                <c:pt idx="743">
                  <c:v>-247.7451883180445</c:v>
                </c:pt>
                <c:pt idx="744">
                  <c:v>-247.3921691686576</c:v>
                </c:pt>
                <c:pt idx="745">
                  <c:v>-247.0318715054148</c:v>
                </c:pt>
                <c:pt idx="746">
                  <c:v>-246.6642987355474</c:v>
                </c:pt>
                <c:pt idx="747">
                  <c:v>-246.2894544047972</c:v>
                </c:pt>
                <c:pt idx="748">
                  <c:v>-245.9073421973436</c:v>
                </c:pt>
                <c:pt idx="749">
                  <c:v>-245.5179659357351</c:v>
                </c:pt>
                <c:pt idx="750">
                  <c:v>-245.1213295808202</c:v>
                </c:pt>
                <c:pt idx="751">
                  <c:v>-244.7174372316646</c:v>
                </c:pt>
                <c:pt idx="752">
                  <c:v>-244.3062931254841</c:v>
                </c:pt>
                <c:pt idx="753">
                  <c:v>-243.8879016375513</c:v>
                </c:pt>
                <c:pt idx="754">
                  <c:v>-243.462267281123</c:v>
                </c:pt>
                <c:pt idx="755">
                  <c:v>-243.0293947073463</c:v>
                </c:pt>
                <c:pt idx="756">
                  <c:v>-242.589288705178</c:v>
                </c:pt>
                <c:pt idx="757">
                  <c:v>-242.1419542012824</c:v>
                </c:pt>
                <c:pt idx="758">
                  <c:v>-241.6873962599522</c:v>
                </c:pt>
                <c:pt idx="759">
                  <c:v>-241.225620082996</c:v>
                </c:pt>
                <c:pt idx="760">
                  <c:v>-240.7566310096521</c:v>
                </c:pt>
              </c:numCache>
            </c:numRef>
          </c:xVal>
          <c:yVal>
            <c:numRef>
              <c:f>Sheet6!$H$2:$H$762</c:f>
              <c:numCache>
                <c:formatCode>General</c:formatCode>
                <c:ptCount val="761"/>
                <c:pt idx="0">
                  <c:v>0.0</c:v>
                </c:pt>
                <c:pt idx="1">
                  <c:v>1.495965396570943</c:v>
                </c:pt>
                <c:pt idx="2">
                  <c:v>2.991898859799451</c:v>
                </c:pt>
                <c:pt idx="3">
                  <c:v>4.48776845695102</c:v>
                </c:pt>
                <c:pt idx="4">
                  <c:v>5.983542256507086</c:v>
                </c:pt>
                <c:pt idx="5">
                  <c:v>7.479188328772938</c:v>
                </c:pt>
                <c:pt idx="6">
                  <c:v>8.97467474648559</c:v>
                </c:pt>
                <c:pt idx="7">
                  <c:v>10.46996958542168</c:v>
                </c:pt>
                <c:pt idx="8">
                  <c:v>11.96504092500525</c:v>
                </c:pt>
                <c:pt idx="9">
                  <c:v>13.45985684891531</c:v>
                </c:pt>
                <c:pt idx="10">
                  <c:v>14.95438544569365</c:v>
                </c:pt>
                <c:pt idx="11">
                  <c:v>16.44859480935252</c:v>
                </c:pt>
                <c:pt idx="12">
                  <c:v>17.94245303998179</c:v>
                </c:pt>
                <c:pt idx="13">
                  <c:v>19.43592824435679</c:v>
                </c:pt>
                <c:pt idx="14">
                  <c:v>20.92898853654413</c:v>
                </c:pt>
                <c:pt idx="15">
                  <c:v>22.42160203851061</c:v>
                </c:pt>
                <c:pt idx="16">
                  <c:v>23.91373688072892</c:v>
                </c:pt>
                <c:pt idx="17">
                  <c:v>25.40536120278542</c:v>
                </c:pt>
                <c:pt idx="18">
                  <c:v>26.89644315398477</c:v>
                </c:pt>
                <c:pt idx="19">
                  <c:v>28.38695089395853</c:v>
                </c:pt>
                <c:pt idx="20">
                  <c:v>29.87685259327014</c:v>
                </c:pt>
                <c:pt idx="21">
                  <c:v>31.36611643402112</c:v>
                </c:pt>
                <c:pt idx="22">
                  <c:v>32.8547106104574</c:v>
                </c:pt>
                <c:pt idx="23">
                  <c:v>34.34260332957354</c:v>
                </c:pt>
                <c:pt idx="24">
                  <c:v>35.82976281171934</c:v>
                </c:pt>
                <c:pt idx="25">
                  <c:v>37.31615729120409</c:v>
                </c:pt>
                <c:pt idx="26">
                  <c:v>38.80175501690245</c:v>
                </c:pt>
                <c:pt idx="27">
                  <c:v>40.28652425285687</c:v>
                </c:pt>
                <c:pt idx="28">
                  <c:v>41.77043327888401</c:v>
                </c:pt>
                <c:pt idx="29">
                  <c:v>43.25345039117691</c:v>
                </c:pt>
                <c:pt idx="30">
                  <c:v>44.73554390291043</c:v>
                </c:pt>
                <c:pt idx="31">
                  <c:v>46.2166821448421</c:v>
                </c:pt>
                <c:pt idx="32">
                  <c:v>47.69683346591775</c:v>
                </c:pt>
                <c:pt idx="33">
                  <c:v>49.17596623387201</c:v>
                </c:pt>
                <c:pt idx="34">
                  <c:v>50.65404883583115</c:v>
                </c:pt>
                <c:pt idx="35">
                  <c:v>52.13104967891573</c:v>
                </c:pt>
                <c:pt idx="36">
                  <c:v>53.60693719084088</c:v>
                </c:pt>
                <c:pt idx="37">
                  <c:v>55.08167982051823</c:v>
                </c:pt>
                <c:pt idx="38">
                  <c:v>56.55524603865614</c:v>
                </c:pt>
                <c:pt idx="39">
                  <c:v>58.02760433836045</c:v>
                </c:pt>
                <c:pt idx="40">
                  <c:v>59.49872323573366</c:v>
                </c:pt>
                <c:pt idx="41">
                  <c:v>60.96857127047516</c:v>
                </c:pt>
                <c:pt idx="42">
                  <c:v>62.43711700647891</c:v>
                </c:pt>
                <c:pt idx="43">
                  <c:v>63.90432903243343</c:v>
                </c:pt>
                <c:pt idx="44">
                  <c:v>65.3701759624189</c:v>
                </c:pt>
                <c:pt idx="45">
                  <c:v>66.83462643650651</c:v>
                </c:pt>
                <c:pt idx="46">
                  <c:v>68.2976491213513</c:v>
                </c:pt>
                <c:pt idx="47">
                  <c:v>69.7592127107917</c:v>
                </c:pt>
                <c:pt idx="48">
                  <c:v>71.21928592644792</c:v>
                </c:pt>
                <c:pt idx="49">
                  <c:v>72.67783751831124</c:v>
                </c:pt>
                <c:pt idx="50">
                  <c:v>74.13483626534656</c:v>
                </c:pt>
                <c:pt idx="51">
                  <c:v>75.5902509760781</c:v>
                </c:pt>
                <c:pt idx="52">
                  <c:v>77.0440504891914</c:v>
                </c:pt>
                <c:pt idx="53">
                  <c:v>78.4962036741205</c:v>
                </c:pt>
                <c:pt idx="54">
                  <c:v>79.94667943164432</c:v>
                </c:pt>
                <c:pt idx="55">
                  <c:v>81.39544669447868</c:v>
                </c:pt>
                <c:pt idx="56">
                  <c:v>82.8424744278653</c:v>
                </c:pt>
                <c:pt idx="57">
                  <c:v>84.28773163016413</c:v>
                </c:pt>
                <c:pt idx="58">
                  <c:v>85.73118733344346</c:v>
                </c:pt>
                <c:pt idx="59">
                  <c:v>87.17281060407086</c:v>
                </c:pt>
                <c:pt idx="60">
                  <c:v>88.61257054329843</c:v>
                </c:pt>
                <c:pt idx="61">
                  <c:v>90.05043628785535</c:v>
                </c:pt>
                <c:pt idx="62">
                  <c:v>91.48637701053165</c:v>
                </c:pt>
                <c:pt idx="63">
                  <c:v>92.92036192077091</c:v>
                </c:pt>
                <c:pt idx="64">
                  <c:v>94.35236026524742</c:v>
                </c:pt>
                <c:pt idx="65">
                  <c:v>95.78234132845884</c:v>
                </c:pt>
                <c:pt idx="66">
                  <c:v>97.2102744333131</c:v>
                </c:pt>
                <c:pt idx="67">
                  <c:v>98.6361289417001</c:v>
                </c:pt>
                <c:pt idx="68">
                  <c:v>100.0598742550901</c:v>
                </c:pt>
                <c:pt idx="69">
                  <c:v>101.4814798151066</c:v>
                </c:pt>
                <c:pt idx="70">
                  <c:v>102.9009151041112</c:v>
                </c:pt>
                <c:pt idx="71">
                  <c:v>104.3181496457846</c:v>
                </c:pt>
                <c:pt idx="72">
                  <c:v>105.7331530057068</c:v>
                </c:pt>
                <c:pt idx="73">
                  <c:v>107.1458947919347</c:v>
                </c:pt>
                <c:pt idx="74">
                  <c:v>108.5563446555842</c:v>
                </c:pt>
                <c:pt idx="75">
                  <c:v>109.9644722914064</c:v>
                </c:pt>
                <c:pt idx="76">
                  <c:v>111.3702474383616</c:v>
                </c:pt>
                <c:pt idx="77">
                  <c:v>112.7736398802013</c:v>
                </c:pt>
                <c:pt idx="78">
                  <c:v>114.1746194460378</c:v>
                </c:pt>
                <c:pt idx="79">
                  <c:v>115.5731560109222</c:v>
                </c:pt>
                <c:pt idx="80">
                  <c:v>116.9692194964174</c:v>
                </c:pt>
                <c:pt idx="81">
                  <c:v>118.3627798711676</c:v>
                </c:pt>
                <c:pt idx="82">
                  <c:v>119.7538071514759</c:v>
                </c:pt>
                <c:pt idx="83">
                  <c:v>121.1422714018711</c:v>
                </c:pt>
                <c:pt idx="84">
                  <c:v>122.528142735676</c:v>
                </c:pt>
                <c:pt idx="85">
                  <c:v>123.911391315582</c:v>
                </c:pt>
                <c:pt idx="86">
                  <c:v>125.2919873542115</c:v>
                </c:pt>
                <c:pt idx="87">
                  <c:v>126.6699011146881</c:v>
                </c:pt>
                <c:pt idx="88">
                  <c:v>128.0451029112046</c:v>
                </c:pt>
                <c:pt idx="89">
                  <c:v>129.4175631095803</c:v>
                </c:pt>
                <c:pt idx="90">
                  <c:v>130.7872521278376</c:v>
                </c:pt>
                <c:pt idx="91">
                  <c:v>132.1541404367515</c:v>
                </c:pt>
                <c:pt idx="92">
                  <c:v>133.5181985604222</c:v>
                </c:pt>
                <c:pt idx="93">
                  <c:v>134.879397076832</c:v>
                </c:pt>
                <c:pt idx="94">
                  <c:v>136.2377066184052</c:v>
                </c:pt>
                <c:pt idx="95">
                  <c:v>137.5930978725693</c:v>
                </c:pt>
                <c:pt idx="96">
                  <c:v>138.9455415823101</c:v>
                </c:pt>
                <c:pt idx="97">
                  <c:v>140.2950085467322</c:v>
                </c:pt>
                <c:pt idx="98">
                  <c:v>141.6414696216118</c:v>
                </c:pt>
                <c:pt idx="99">
                  <c:v>142.9848957199536</c:v>
                </c:pt>
                <c:pt idx="100">
                  <c:v>144.3252578125446</c:v>
                </c:pt>
                <c:pt idx="101">
                  <c:v>145.662526928502</c:v>
                </c:pt>
                <c:pt idx="102">
                  <c:v>146.9966741558352</c:v>
                </c:pt>
                <c:pt idx="103">
                  <c:v>148.3276706419854</c:v>
                </c:pt>
                <c:pt idx="104">
                  <c:v>149.6554875943806</c:v>
                </c:pt>
                <c:pt idx="105">
                  <c:v>150.9800962809837</c:v>
                </c:pt>
                <c:pt idx="106">
                  <c:v>152.3014680308347</c:v>
                </c:pt>
                <c:pt idx="107">
                  <c:v>153.6195742346011</c:v>
                </c:pt>
                <c:pt idx="108">
                  <c:v>154.9343863451325</c:v>
                </c:pt>
                <c:pt idx="109">
                  <c:v>156.245875877974</c:v>
                </c:pt>
                <c:pt idx="110">
                  <c:v>157.5540144119424</c:v>
                </c:pt>
                <c:pt idx="111">
                  <c:v>158.8587735896475</c:v>
                </c:pt>
                <c:pt idx="112">
                  <c:v>160.1601251180378</c:v>
                </c:pt>
                <c:pt idx="113">
                  <c:v>161.4580407689386</c:v>
                </c:pt>
                <c:pt idx="114">
                  <c:v>162.75249237959</c:v>
                </c:pt>
                <c:pt idx="115">
                  <c:v>164.0434518531795</c:v>
                </c:pt>
                <c:pt idx="116">
                  <c:v>165.3308911593845</c:v>
                </c:pt>
                <c:pt idx="117">
                  <c:v>166.6147823348966</c:v>
                </c:pt>
                <c:pt idx="118">
                  <c:v>167.8950974839664</c:v>
                </c:pt>
                <c:pt idx="119">
                  <c:v>169.1718087789147</c:v>
                </c:pt>
                <c:pt idx="120">
                  <c:v>170.4448884606852</c:v>
                </c:pt>
                <c:pt idx="121">
                  <c:v>171.7143088393566</c:v>
                </c:pt>
                <c:pt idx="122">
                  <c:v>172.98004229468</c:v>
                </c:pt>
                <c:pt idx="123">
                  <c:v>174.242061276594</c:v>
                </c:pt>
                <c:pt idx="124">
                  <c:v>175.500338305763</c:v>
                </c:pt>
                <c:pt idx="125">
                  <c:v>176.754845974084</c:v>
                </c:pt>
                <c:pt idx="126">
                  <c:v>178.0055569452248</c:v>
                </c:pt>
                <c:pt idx="127">
                  <c:v>179.252443955135</c:v>
                </c:pt>
                <c:pt idx="128">
                  <c:v>180.495479812562</c:v>
                </c:pt>
                <c:pt idx="129">
                  <c:v>181.7346373995795</c:v>
                </c:pt>
                <c:pt idx="130">
                  <c:v>182.969889672097</c:v>
                </c:pt>
                <c:pt idx="131">
                  <c:v>184.2012096603731</c:v>
                </c:pt>
                <c:pt idx="132">
                  <c:v>185.4285704695332</c:v>
                </c:pt>
                <c:pt idx="133">
                  <c:v>186.651945280079</c:v>
                </c:pt>
                <c:pt idx="134">
                  <c:v>187.8713073484016</c:v>
                </c:pt>
                <c:pt idx="135">
                  <c:v>189.0866300072846</c:v>
                </c:pt>
                <c:pt idx="136">
                  <c:v>190.2978866664196</c:v>
                </c:pt>
                <c:pt idx="137">
                  <c:v>191.5050508129106</c:v>
                </c:pt>
                <c:pt idx="138">
                  <c:v>192.7080960117741</c:v>
                </c:pt>
                <c:pt idx="139">
                  <c:v>193.9069959064454</c:v>
                </c:pt>
                <c:pt idx="140">
                  <c:v>195.101724219282</c:v>
                </c:pt>
                <c:pt idx="141">
                  <c:v>196.2922547520615</c:v>
                </c:pt>
                <c:pt idx="142">
                  <c:v>197.4785613864814</c:v>
                </c:pt>
                <c:pt idx="143">
                  <c:v>198.6606180846557</c:v>
                </c:pt>
                <c:pt idx="144">
                  <c:v>199.8383988896132</c:v>
                </c:pt>
                <c:pt idx="145">
                  <c:v>201.0118779257832</c:v>
                </c:pt>
                <c:pt idx="146">
                  <c:v>202.1810293995036</c:v>
                </c:pt>
                <c:pt idx="147">
                  <c:v>203.3458275994965</c:v>
                </c:pt>
                <c:pt idx="148">
                  <c:v>204.506246897367</c:v>
                </c:pt>
                <c:pt idx="149">
                  <c:v>205.6622617480844</c:v>
                </c:pt>
                <c:pt idx="150">
                  <c:v>206.8138466904775</c:v>
                </c:pt>
                <c:pt idx="151">
                  <c:v>207.9609763477118</c:v>
                </c:pt>
                <c:pt idx="152">
                  <c:v>209.1036254277711</c:v>
                </c:pt>
                <c:pt idx="153">
                  <c:v>210.2417687239505</c:v>
                </c:pt>
                <c:pt idx="154">
                  <c:v>211.3753811153262</c:v>
                </c:pt>
                <c:pt idx="155">
                  <c:v>212.5044375672321</c:v>
                </c:pt>
                <c:pt idx="156">
                  <c:v>213.6289131317415</c:v>
                </c:pt>
                <c:pt idx="157">
                  <c:v>214.7487829481472</c:v>
                </c:pt>
                <c:pt idx="158">
                  <c:v>215.8640222434252</c:v>
                </c:pt>
                <c:pt idx="159">
                  <c:v>216.9746063327068</c:v>
                </c:pt>
                <c:pt idx="160">
                  <c:v>218.0805106197558</c:v>
                </c:pt>
                <c:pt idx="161">
                  <c:v>219.1817105974317</c:v>
                </c:pt>
                <c:pt idx="162">
                  <c:v>220.2781818481558</c:v>
                </c:pt>
                <c:pt idx="163">
                  <c:v>221.36990004438</c:v>
                </c:pt>
                <c:pt idx="164">
                  <c:v>222.456840949046</c:v>
                </c:pt>
                <c:pt idx="165">
                  <c:v>223.5389804160482</c:v>
                </c:pt>
                <c:pt idx="166">
                  <c:v>224.616294390694</c:v>
                </c:pt>
                <c:pt idx="167">
                  <c:v>225.688758910161</c:v>
                </c:pt>
                <c:pt idx="168">
                  <c:v>226.7563501039531</c:v>
                </c:pt>
                <c:pt idx="169">
                  <c:v>227.8190441943544</c:v>
                </c:pt>
                <c:pt idx="170">
                  <c:v>228.8768174968886</c:v>
                </c:pt>
                <c:pt idx="171">
                  <c:v>229.9296464207551</c:v>
                </c:pt>
                <c:pt idx="172">
                  <c:v>230.9775074692928</c:v>
                </c:pt>
                <c:pt idx="173">
                  <c:v>232.0203772404214</c:v>
                </c:pt>
                <c:pt idx="174">
                  <c:v>233.0582324270857</c:v>
                </c:pt>
                <c:pt idx="175">
                  <c:v>234.0910498177015</c:v>
                </c:pt>
                <c:pt idx="176">
                  <c:v>235.118806296596</c:v>
                </c:pt>
                <c:pt idx="177">
                  <c:v>236.1414788444533</c:v>
                </c:pt>
                <c:pt idx="178">
                  <c:v>237.1590445387434</c:v>
                </c:pt>
                <c:pt idx="179">
                  <c:v>238.1714805541653</c:v>
                </c:pt>
                <c:pt idx="180">
                  <c:v>239.1787641630783</c:v>
                </c:pt>
                <c:pt idx="181">
                  <c:v>240.18087273594</c:v>
                </c:pt>
                <c:pt idx="182">
                  <c:v>241.1777837417278</c:v>
                </c:pt>
                <c:pt idx="183">
                  <c:v>242.1694747483777</c:v>
                </c:pt>
                <c:pt idx="184">
                  <c:v>243.1559234232056</c:v>
                </c:pt>
                <c:pt idx="185">
                  <c:v>244.1371075333316</c:v>
                </c:pt>
                <c:pt idx="186">
                  <c:v>245.1130049461067</c:v>
                </c:pt>
                <c:pt idx="187">
                  <c:v>246.0835936295372</c:v>
                </c:pt>
                <c:pt idx="188">
                  <c:v>247.0488516526962</c:v>
                </c:pt>
                <c:pt idx="189">
                  <c:v>248.0087571861415</c:v>
                </c:pt>
                <c:pt idx="190">
                  <c:v>248.963288502342</c:v>
                </c:pt>
                <c:pt idx="191">
                  <c:v>249.9124239760781</c:v>
                </c:pt>
                <c:pt idx="192">
                  <c:v>250.8561420848621</c:v>
                </c:pt>
                <c:pt idx="193">
                  <c:v>251.7944214093444</c:v>
                </c:pt>
                <c:pt idx="194">
                  <c:v>252.7272406337222</c:v>
                </c:pt>
                <c:pt idx="195">
                  <c:v>253.6545785461441</c:v>
                </c:pt>
                <c:pt idx="196">
                  <c:v>254.5764140391175</c:v>
                </c:pt>
                <c:pt idx="197">
                  <c:v>255.4927261099062</c:v>
                </c:pt>
                <c:pt idx="198">
                  <c:v>256.4034938609307</c:v>
                </c:pt>
                <c:pt idx="199">
                  <c:v>257.3086965001696</c:v>
                </c:pt>
                <c:pt idx="200">
                  <c:v>258.2083133415502</c:v>
                </c:pt>
                <c:pt idx="201">
                  <c:v>259.1023238053556</c:v>
                </c:pt>
                <c:pt idx="202">
                  <c:v>259.9907074185832</c:v>
                </c:pt>
                <c:pt idx="203">
                  <c:v>260.8734438153907</c:v>
                </c:pt>
                <c:pt idx="204">
                  <c:v>261.7505127374196</c:v>
                </c:pt>
                <c:pt idx="205">
                  <c:v>262.621894034229</c:v>
                </c:pt>
                <c:pt idx="206">
                  <c:v>263.4875676636573</c:v>
                </c:pt>
                <c:pt idx="207">
                  <c:v>264.34751369221</c:v>
                </c:pt>
                <c:pt idx="208">
                  <c:v>265.2017122954371</c:v>
                </c:pt>
                <c:pt idx="209">
                  <c:v>266.0501437583117</c:v>
                </c:pt>
                <c:pt idx="210">
                  <c:v>266.8927884756038</c:v>
                </c:pt>
                <c:pt idx="211">
                  <c:v>267.7296269522565</c:v>
                </c:pt>
                <c:pt idx="212">
                  <c:v>268.5606398037577</c:v>
                </c:pt>
                <c:pt idx="213">
                  <c:v>269.3858077564951</c:v>
                </c:pt>
                <c:pt idx="214">
                  <c:v>270.2051116481483</c:v>
                </c:pt>
                <c:pt idx="215">
                  <c:v>271.0185324280382</c:v>
                </c:pt>
                <c:pt idx="216">
                  <c:v>271.8260511574865</c:v>
                </c:pt>
                <c:pt idx="217">
                  <c:v>272.6276490101833</c:v>
                </c:pt>
                <c:pt idx="218">
                  <c:v>273.4233072725396</c:v>
                </c:pt>
                <c:pt idx="219">
                  <c:v>274.213007344062</c:v>
                </c:pt>
                <c:pt idx="220">
                  <c:v>274.9967307376697</c:v>
                </c:pt>
                <c:pt idx="221">
                  <c:v>275.7744590800972</c:v>
                </c:pt>
                <c:pt idx="222">
                  <c:v>276.5461741121882</c:v>
                </c:pt>
                <c:pt idx="223">
                  <c:v>277.3118576892903</c:v>
                </c:pt>
                <c:pt idx="224">
                  <c:v>278.0714917815715</c:v>
                </c:pt>
                <c:pt idx="225">
                  <c:v>278.8250584743802</c:v>
                </c:pt>
                <c:pt idx="226">
                  <c:v>279.5725399685699</c:v>
                </c:pt>
                <c:pt idx="227">
                  <c:v>280.3139185808653</c:v>
                </c:pt>
                <c:pt idx="228">
                  <c:v>281.0491767441582</c:v>
                </c:pt>
                <c:pt idx="229">
                  <c:v>281.7782970078782</c:v>
                </c:pt>
                <c:pt idx="230">
                  <c:v>282.5012620383148</c:v>
                </c:pt>
                <c:pt idx="231">
                  <c:v>283.2180546189338</c:v>
                </c:pt>
                <c:pt idx="232">
                  <c:v>283.9286576507225</c:v>
                </c:pt>
                <c:pt idx="233">
                  <c:v>284.6330541525068</c:v>
                </c:pt>
                <c:pt idx="234">
                  <c:v>285.3312272612732</c:v>
                </c:pt>
                <c:pt idx="235">
                  <c:v>286.0231602325039</c:v>
                </c:pt>
                <c:pt idx="236">
                  <c:v>286.7088364404664</c:v>
                </c:pt>
                <c:pt idx="237">
                  <c:v>287.3882393785601</c:v>
                </c:pt>
                <c:pt idx="238">
                  <c:v>288.0613526596165</c:v>
                </c:pt>
                <c:pt idx="239">
                  <c:v>288.7281600162111</c:v>
                </c:pt>
                <c:pt idx="240">
                  <c:v>289.3886453009772</c:v>
                </c:pt>
                <c:pt idx="241">
                  <c:v>290.0427924869093</c:v>
                </c:pt>
                <c:pt idx="242">
                  <c:v>290.6905856676717</c:v>
                </c:pt>
                <c:pt idx="243">
                  <c:v>291.3320090578985</c:v>
                </c:pt>
                <c:pt idx="244">
                  <c:v>291.9670469934977</c:v>
                </c:pt>
                <c:pt idx="245">
                  <c:v>292.5956839319442</c:v>
                </c:pt>
                <c:pt idx="246">
                  <c:v>293.2179044525772</c:v>
                </c:pt>
                <c:pt idx="247">
                  <c:v>293.8336932569068</c:v>
                </c:pt>
                <c:pt idx="248">
                  <c:v>294.4430351688782</c:v>
                </c:pt>
                <c:pt idx="249">
                  <c:v>295.045915135184</c:v>
                </c:pt>
                <c:pt idx="250">
                  <c:v>295.6423182255423</c:v>
                </c:pt>
                <c:pt idx="251">
                  <c:v>296.2322296329806</c:v>
                </c:pt>
                <c:pt idx="252">
                  <c:v>296.8156346741207</c:v>
                </c:pt>
                <c:pt idx="253">
                  <c:v>297.3925187894538</c:v>
                </c:pt>
                <c:pt idx="254">
                  <c:v>297.9628675436217</c:v>
                </c:pt>
                <c:pt idx="255">
                  <c:v>298.526666625689</c:v>
                </c:pt>
                <c:pt idx="256">
                  <c:v>299.0839018494178</c:v>
                </c:pt>
                <c:pt idx="257">
                  <c:v>299.6345591535357</c:v>
                </c:pt>
                <c:pt idx="258">
                  <c:v>300.1786246020046</c:v>
                </c:pt>
                <c:pt idx="259">
                  <c:v>300.7160843842855</c:v>
                </c:pt>
                <c:pt idx="260">
                  <c:v>301.2469248156036</c:v>
                </c:pt>
                <c:pt idx="261">
                  <c:v>301.7711323372015</c:v>
                </c:pt>
                <c:pt idx="262">
                  <c:v>302.2886935166155</c:v>
                </c:pt>
                <c:pt idx="263">
                  <c:v>302.7995950479004</c:v>
                </c:pt>
                <c:pt idx="264">
                  <c:v>303.303823751919</c:v>
                </c:pt>
                <c:pt idx="265">
                  <c:v>303.8013665765613</c:v>
                </c:pt>
                <c:pt idx="266">
                  <c:v>304.2922105970138</c:v>
                </c:pt>
                <c:pt idx="267">
                  <c:v>304.7763430159985</c:v>
                </c:pt>
                <c:pt idx="268">
                  <c:v>305.2537511640147</c:v>
                </c:pt>
                <c:pt idx="269">
                  <c:v>305.7244224995825</c:v>
                </c:pt>
                <c:pt idx="270">
                  <c:v>306.1883446094818</c:v>
                </c:pt>
                <c:pt idx="271">
                  <c:v>306.6455052089875</c:v>
                </c:pt>
                <c:pt idx="272">
                  <c:v>307.0958921421038</c:v>
                </c:pt>
                <c:pt idx="273">
                  <c:v>307.539493381799</c:v>
                </c:pt>
                <c:pt idx="274">
                  <c:v>307.9762970302235</c:v>
                </c:pt>
                <c:pt idx="275">
                  <c:v>308.4062913189539</c:v>
                </c:pt>
                <c:pt idx="276">
                  <c:v>308.829464609199</c:v>
                </c:pt>
                <c:pt idx="277">
                  <c:v>309.2458053920328</c:v>
                </c:pt>
                <c:pt idx="278">
                  <c:v>309.6553022886116</c:v>
                </c:pt>
                <c:pt idx="279">
                  <c:v>310.0579440503878</c:v>
                </c:pt>
                <c:pt idx="280">
                  <c:v>310.4537195593255</c:v>
                </c:pt>
                <c:pt idx="281">
                  <c:v>310.8426178281145</c:v>
                </c:pt>
                <c:pt idx="282">
                  <c:v>311.2246280003743</c:v>
                </c:pt>
                <c:pt idx="283">
                  <c:v>311.5997393508663</c:v>
                </c:pt>
                <c:pt idx="284">
                  <c:v>311.9679412856938</c:v>
                </c:pt>
                <c:pt idx="285">
                  <c:v>312.329223342507</c:v>
                </c:pt>
                <c:pt idx="286">
                  <c:v>312.6835751906989</c:v>
                </c:pt>
                <c:pt idx="287">
                  <c:v>313.0309866316057</c:v>
                </c:pt>
                <c:pt idx="288">
                  <c:v>313.3714475986968</c:v>
                </c:pt>
                <c:pt idx="289">
                  <c:v>313.7049481577708</c:v>
                </c:pt>
                <c:pt idx="290">
                  <c:v>314.0314785071382</c:v>
                </c:pt>
                <c:pt idx="291">
                  <c:v>314.3510289778221</c:v>
                </c:pt>
                <c:pt idx="292">
                  <c:v>314.663590033722</c:v>
                </c:pt>
                <c:pt idx="293">
                  <c:v>314.9691522718035</c:v>
                </c:pt>
                <c:pt idx="294">
                  <c:v>315.2677064222918</c:v>
                </c:pt>
                <c:pt idx="295">
                  <c:v>315.559243348834</c:v>
                </c:pt>
                <c:pt idx="296">
                  <c:v>315.8437540486632</c:v>
                </c:pt>
                <c:pt idx="297">
                  <c:v>316.121229652792</c:v>
                </c:pt>
                <c:pt idx="298">
                  <c:v>316.3916614261687</c:v>
                </c:pt>
                <c:pt idx="299">
                  <c:v>316.6550407678457</c:v>
                </c:pt>
                <c:pt idx="300">
                  <c:v>316.9113592111399</c:v>
                </c:pt>
                <c:pt idx="301">
                  <c:v>317.160608423813</c:v>
                </c:pt>
                <c:pt idx="302">
                  <c:v>317.4027802081881</c:v>
                </c:pt>
                <c:pt idx="303">
                  <c:v>317.6378665013577</c:v>
                </c:pt>
                <c:pt idx="304">
                  <c:v>317.8658593752932</c:v>
                </c:pt>
                <c:pt idx="305">
                  <c:v>318.0867510370286</c:v>
                </c:pt>
                <c:pt idx="306">
                  <c:v>318.300533828787</c:v>
                </c:pt>
                <c:pt idx="307">
                  <c:v>318.5072002281356</c:v>
                </c:pt>
                <c:pt idx="308">
                  <c:v>318.7067428481262</c:v>
                </c:pt>
                <c:pt idx="309">
                  <c:v>318.8991544374433</c:v>
                </c:pt>
                <c:pt idx="310">
                  <c:v>319.084427880527</c:v>
                </c:pt>
                <c:pt idx="311">
                  <c:v>319.2625561977223</c:v>
                </c:pt>
                <c:pt idx="312">
                  <c:v>319.4335325454044</c:v>
                </c:pt>
                <c:pt idx="313">
                  <c:v>319.5973502161215</c:v>
                </c:pt>
                <c:pt idx="314">
                  <c:v>319.7540026386988</c:v>
                </c:pt>
                <c:pt idx="315">
                  <c:v>319.903483378384</c:v>
                </c:pt>
                <c:pt idx="316">
                  <c:v>320.045786136966</c:v>
                </c:pt>
                <c:pt idx="317">
                  <c:v>320.1809047528818</c:v>
                </c:pt>
                <c:pt idx="318">
                  <c:v>320.3088332013608</c:v>
                </c:pt>
                <c:pt idx="319">
                  <c:v>320.4295655945085</c:v>
                </c:pt>
                <c:pt idx="320">
                  <c:v>320.5430961814388</c:v>
                </c:pt>
                <c:pt idx="321">
                  <c:v>320.6494193483765</c:v>
                </c:pt>
                <c:pt idx="322">
                  <c:v>320.7485296187664</c:v>
                </c:pt>
                <c:pt idx="323">
                  <c:v>320.8404216533757</c:v>
                </c:pt>
                <c:pt idx="324">
                  <c:v>320.9250902503915</c:v>
                </c:pt>
                <c:pt idx="325">
                  <c:v>321.0025303455377</c:v>
                </c:pt>
                <c:pt idx="326">
                  <c:v>321.0727370121438</c:v>
                </c:pt>
                <c:pt idx="327">
                  <c:v>321.1357054612636</c:v>
                </c:pt>
                <c:pt idx="328">
                  <c:v>321.191431041752</c:v>
                </c:pt>
                <c:pt idx="329">
                  <c:v>321.2399092403563</c:v>
                </c:pt>
                <c:pt idx="330">
                  <c:v>321.2811356818061</c:v>
                </c:pt>
                <c:pt idx="331">
                  <c:v>321.3151061288936</c:v>
                </c:pt>
                <c:pt idx="332">
                  <c:v>321.3418164825539</c:v>
                </c:pt>
                <c:pt idx="333">
                  <c:v>321.3612627819443</c:v>
                </c:pt>
                <c:pt idx="334">
                  <c:v>321.3734412045193</c:v>
                </c:pt>
                <c:pt idx="335">
                  <c:v>321.3783480661015</c:v>
                </c:pt>
                <c:pt idx="336">
                  <c:v>321.3759798209598</c:v>
                </c:pt>
                <c:pt idx="337">
                  <c:v>321.3663330618616</c:v>
                </c:pt>
                <c:pt idx="338">
                  <c:v>321.3494045201544</c:v>
                </c:pt>
                <c:pt idx="339">
                  <c:v>321.3251910658116</c:v>
                </c:pt>
                <c:pt idx="340">
                  <c:v>321.2936897075118</c:v>
                </c:pt>
                <c:pt idx="341">
                  <c:v>321.254897592678</c:v>
                </c:pt>
                <c:pt idx="342">
                  <c:v>321.2088120075388</c:v>
                </c:pt>
                <c:pt idx="343">
                  <c:v>321.155430377184</c:v>
                </c:pt>
                <c:pt idx="344">
                  <c:v>321.0947502656035</c:v>
                </c:pt>
                <c:pt idx="345">
                  <c:v>321.0267693757457</c:v>
                </c:pt>
                <c:pt idx="346">
                  <c:v>320.951485549551</c:v>
                </c:pt>
                <c:pt idx="347">
                  <c:v>320.8688967679988</c:v>
                </c:pt>
                <c:pt idx="348">
                  <c:v>320.7790011511468</c:v>
                </c:pt>
                <c:pt idx="349">
                  <c:v>320.6817969581568</c:v>
                </c:pt>
                <c:pt idx="350">
                  <c:v>320.5772825873493</c:v>
                </c:pt>
                <c:pt idx="351">
                  <c:v>320.4654565762015</c:v>
                </c:pt>
                <c:pt idx="352">
                  <c:v>320.3463176014112</c:v>
                </c:pt>
                <c:pt idx="353">
                  <c:v>320.2198644788918</c:v>
                </c:pt>
                <c:pt idx="354">
                  <c:v>320.0860961638141</c:v>
                </c:pt>
                <c:pt idx="355">
                  <c:v>319.9450117506165</c:v>
                </c:pt>
                <c:pt idx="356">
                  <c:v>319.7966104730316</c:v>
                </c:pt>
                <c:pt idx="357">
                  <c:v>319.6408917040867</c:v>
                </c:pt>
                <c:pt idx="358">
                  <c:v>319.4778549561215</c:v>
                </c:pt>
                <c:pt idx="359">
                  <c:v>319.3074998808158</c:v>
                </c:pt>
                <c:pt idx="360">
                  <c:v>319.1298262691618</c:v>
                </c:pt>
                <c:pt idx="361">
                  <c:v>318.9448340514913</c:v>
                </c:pt>
                <c:pt idx="362">
                  <c:v>318.7525232974775</c:v>
                </c:pt>
                <c:pt idx="363">
                  <c:v>318.5528942161237</c:v>
                </c:pt>
                <c:pt idx="364">
                  <c:v>318.3459471557645</c:v>
                </c:pt>
                <c:pt idx="365">
                  <c:v>318.1316826040541</c:v>
                </c:pt>
                <c:pt idx="366">
                  <c:v>317.9101011879653</c:v>
                </c:pt>
                <c:pt idx="367">
                  <c:v>317.681203673777</c:v>
                </c:pt>
                <c:pt idx="368">
                  <c:v>317.4449909670493</c:v>
                </c:pt>
                <c:pt idx="369">
                  <c:v>317.2014641126162</c:v>
                </c:pt>
                <c:pt idx="370">
                  <c:v>316.9506242945623</c:v>
                </c:pt>
                <c:pt idx="371">
                  <c:v>316.6924728362</c:v>
                </c:pt>
                <c:pt idx="372">
                  <c:v>316.4270112000451</c:v>
                </c:pt>
                <c:pt idx="373">
                  <c:v>316.1542409877891</c:v>
                </c:pt>
                <c:pt idx="374">
                  <c:v>315.8741639402671</c:v>
                </c:pt>
                <c:pt idx="375">
                  <c:v>315.5867819374272</c:v>
                </c:pt>
                <c:pt idx="376">
                  <c:v>315.2920969982889</c:v>
                </c:pt>
                <c:pt idx="377">
                  <c:v>314.9901112809212</c:v>
                </c:pt>
                <c:pt idx="378">
                  <c:v>314.6808270823768</c:v>
                </c:pt>
                <c:pt idx="379">
                  <c:v>314.3642468386627</c:v>
                </c:pt>
                <c:pt idx="380">
                  <c:v>314.0403731246963</c:v>
                </c:pt>
                <c:pt idx="381">
                  <c:v>313.7092086542507</c:v>
                </c:pt>
                <c:pt idx="382">
                  <c:v>313.3707562799042</c:v>
                </c:pt>
                <c:pt idx="383">
                  <c:v>313.0250189929836</c:v>
                </c:pt>
                <c:pt idx="384">
                  <c:v>312.6719999235217</c:v>
                </c:pt>
                <c:pt idx="385">
                  <c:v>312.3117023401676</c:v>
                </c:pt>
                <c:pt idx="386">
                  <c:v>311.9441296501557</c:v>
                </c:pt>
                <c:pt idx="387">
                  <c:v>311.5692853992244</c:v>
                </c:pt>
                <c:pt idx="388">
                  <c:v>311.1871732715511</c:v>
                </c:pt>
                <c:pt idx="389">
                  <c:v>310.7977970896836</c:v>
                </c:pt>
                <c:pt idx="390">
                  <c:v>310.4011608144721</c:v>
                </c:pt>
                <c:pt idx="391">
                  <c:v>309.9972685449782</c:v>
                </c:pt>
                <c:pt idx="392">
                  <c:v>309.5861245184166</c:v>
                </c:pt>
                <c:pt idx="393">
                  <c:v>309.1677331100623</c:v>
                </c:pt>
                <c:pt idx="394">
                  <c:v>308.7420988331638</c:v>
                </c:pt>
                <c:pt idx="395">
                  <c:v>308.30922633887</c:v>
                </c:pt>
                <c:pt idx="396">
                  <c:v>307.8691204161346</c:v>
                </c:pt>
                <c:pt idx="397">
                  <c:v>307.4217859916236</c:v>
                </c:pt>
                <c:pt idx="398">
                  <c:v>306.967228129629</c:v>
                </c:pt>
                <c:pt idx="399">
                  <c:v>306.5054520319553</c:v>
                </c:pt>
                <c:pt idx="400">
                  <c:v>306.0364630378403</c:v>
                </c:pt>
                <c:pt idx="401">
                  <c:v>305.5602666238453</c:v>
                </c:pt>
                <c:pt idx="402">
                  <c:v>305.0768684037403</c:v>
                </c:pt>
                <c:pt idx="403">
                  <c:v>304.5862741284222</c:v>
                </c:pt>
                <c:pt idx="404">
                  <c:v>304.088489685782</c:v>
                </c:pt>
                <c:pt idx="405">
                  <c:v>303.5835211006008</c:v>
                </c:pt>
                <c:pt idx="406">
                  <c:v>303.0713745344381</c:v>
                </c:pt>
                <c:pt idx="407">
                  <c:v>302.5520562855101</c:v>
                </c:pt>
                <c:pt idx="408">
                  <c:v>302.0255727885695</c:v>
                </c:pt>
                <c:pt idx="409">
                  <c:v>301.491930614796</c:v>
                </c:pt>
                <c:pt idx="410">
                  <c:v>300.9511364716398</c:v>
                </c:pt>
                <c:pt idx="411">
                  <c:v>300.4031972027382</c:v>
                </c:pt>
                <c:pt idx="412">
                  <c:v>299.8481197877435</c:v>
                </c:pt>
                <c:pt idx="413">
                  <c:v>299.2859113422099</c:v>
                </c:pt>
                <c:pt idx="414">
                  <c:v>298.7165791174692</c:v>
                </c:pt>
                <c:pt idx="415">
                  <c:v>298.140130500467</c:v>
                </c:pt>
                <c:pt idx="416">
                  <c:v>297.5565730136357</c:v>
                </c:pt>
                <c:pt idx="417">
                  <c:v>296.9659143147558</c:v>
                </c:pt>
                <c:pt idx="418">
                  <c:v>296.368162196802</c:v>
                </c:pt>
                <c:pt idx="419">
                  <c:v>295.7633245877961</c:v>
                </c:pt>
                <c:pt idx="420">
                  <c:v>295.1514095506603</c:v>
                </c:pt>
                <c:pt idx="421">
                  <c:v>294.532425283059</c:v>
                </c:pt>
                <c:pt idx="422">
                  <c:v>293.9063801172442</c:v>
                </c:pt>
                <c:pt idx="423">
                  <c:v>293.2732825198995</c:v>
                </c:pt>
                <c:pt idx="424">
                  <c:v>292.6331410919735</c:v>
                </c:pt>
                <c:pt idx="425">
                  <c:v>291.9859645685215</c:v>
                </c:pt>
                <c:pt idx="426">
                  <c:v>291.3317618185372</c:v>
                </c:pt>
                <c:pt idx="427">
                  <c:v>290.6705418447808</c:v>
                </c:pt>
                <c:pt idx="428">
                  <c:v>290.0023137836125</c:v>
                </c:pt>
                <c:pt idx="429">
                  <c:v>289.3270869048167</c:v>
                </c:pt>
                <c:pt idx="430">
                  <c:v>288.644870611427</c:v>
                </c:pt>
                <c:pt idx="431">
                  <c:v>287.9556744395328</c:v>
                </c:pt>
                <c:pt idx="432">
                  <c:v>287.2595080581289</c:v>
                </c:pt>
                <c:pt idx="433">
                  <c:v>286.5563812689066</c:v>
                </c:pt>
                <c:pt idx="434">
                  <c:v>285.8463040060652</c:v>
                </c:pt>
                <c:pt idx="435">
                  <c:v>285.1292863361398</c:v>
                </c:pt>
                <c:pt idx="436">
                  <c:v>284.4053384577913</c:v>
                </c:pt>
                <c:pt idx="437">
                  <c:v>283.6744707016423</c:v>
                </c:pt>
                <c:pt idx="438">
                  <c:v>282.9366935300339</c:v>
                </c:pt>
                <c:pt idx="439">
                  <c:v>282.192017536869</c:v>
                </c:pt>
                <c:pt idx="440">
                  <c:v>281.4404534473869</c:v>
                </c:pt>
                <c:pt idx="441">
                  <c:v>280.6820121179745</c:v>
                </c:pt>
                <c:pt idx="442">
                  <c:v>279.9167045359422</c:v>
                </c:pt>
                <c:pt idx="443">
                  <c:v>279.144541819332</c:v>
                </c:pt>
                <c:pt idx="444">
                  <c:v>278.3655352166816</c:v>
                </c:pt>
                <c:pt idx="445">
                  <c:v>277.5796961068548</c:v>
                </c:pt>
                <c:pt idx="446">
                  <c:v>276.7870359987692</c:v>
                </c:pt>
                <c:pt idx="447">
                  <c:v>275.9875665312205</c:v>
                </c:pt>
                <c:pt idx="448">
                  <c:v>275.1812994726362</c:v>
                </c:pt>
                <c:pt idx="449">
                  <c:v>274.368246720869</c:v>
                </c:pt>
                <c:pt idx="450">
                  <c:v>273.54842030295</c:v>
                </c:pt>
                <c:pt idx="451">
                  <c:v>272.7218323748796</c:v>
                </c:pt>
                <c:pt idx="452">
                  <c:v>271.8884952213861</c:v>
                </c:pt>
                <c:pt idx="453">
                  <c:v>271.0484212556912</c:v>
                </c:pt>
                <c:pt idx="454">
                  <c:v>270.2016230192771</c:v>
                </c:pt>
                <c:pt idx="455">
                  <c:v>269.3481131816472</c:v>
                </c:pt>
                <c:pt idx="456">
                  <c:v>268.4879045400805</c:v>
                </c:pt>
                <c:pt idx="457">
                  <c:v>267.6210100194007</c:v>
                </c:pt>
                <c:pt idx="458">
                  <c:v>266.7474426717101</c:v>
                </c:pt>
                <c:pt idx="459">
                  <c:v>265.8672156761538</c:v>
                </c:pt>
                <c:pt idx="460">
                  <c:v>264.9803423386721</c:v>
                </c:pt>
                <c:pt idx="461">
                  <c:v>264.0868360917456</c:v>
                </c:pt>
                <c:pt idx="462">
                  <c:v>263.1867104941218</c:v>
                </c:pt>
                <c:pt idx="463">
                  <c:v>262.2799792305838</c:v>
                </c:pt>
                <c:pt idx="464">
                  <c:v>261.3666561116722</c:v>
                </c:pt>
                <c:pt idx="465">
                  <c:v>260.4467550734264</c:v>
                </c:pt>
                <c:pt idx="466">
                  <c:v>259.5202901771214</c:v>
                </c:pt>
                <c:pt idx="467">
                  <c:v>258.5872756089982</c:v>
                </c:pt>
                <c:pt idx="468">
                  <c:v>257.6477256799944</c:v>
                </c:pt>
                <c:pt idx="469">
                  <c:v>256.7016548254708</c:v>
                </c:pt>
                <c:pt idx="470">
                  <c:v>255.749077604937</c:v>
                </c:pt>
                <c:pt idx="471">
                  <c:v>254.7900087017772</c:v>
                </c:pt>
                <c:pt idx="472">
                  <c:v>253.8244629229648</c:v>
                </c:pt>
                <c:pt idx="473">
                  <c:v>252.8524551987836</c:v>
                </c:pt>
                <c:pt idx="474">
                  <c:v>251.8740005825446</c:v>
                </c:pt>
                <c:pt idx="475">
                  <c:v>250.889114250299</c:v>
                </c:pt>
                <c:pt idx="476">
                  <c:v>249.897811500547</c:v>
                </c:pt>
                <c:pt idx="477">
                  <c:v>248.9001077539495</c:v>
                </c:pt>
                <c:pt idx="478">
                  <c:v>247.8960185530333</c:v>
                </c:pt>
                <c:pt idx="479">
                  <c:v>246.8855595618907</c:v>
                </c:pt>
                <c:pt idx="480">
                  <c:v>245.8687465658957</c:v>
                </c:pt>
                <c:pt idx="481">
                  <c:v>244.8455954713797</c:v>
                </c:pt>
                <c:pt idx="482">
                  <c:v>243.8161223053558</c:v>
                </c:pt>
                <c:pt idx="483">
                  <c:v>242.780343215191</c:v>
                </c:pt>
                <c:pt idx="484">
                  <c:v>241.7382744683113</c:v>
                </c:pt>
                <c:pt idx="485">
                  <c:v>240.6899324518892</c:v>
                </c:pt>
                <c:pt idx="486">
                  <c:v>239.63533367253</c:v>
                </c:pt>
                <c:pt idx="487">
                  <c:v>238.5744947559595</c:v>
                </c:pt>
                <c:pt idx="488">
                  <c:v>237.5074324467065</c:v>
                </c:pt>
                <c:pt idx="489">
                  <c:v>236.4341636077841</c:v>
                </c:pt>
                <c:pt idx="490">
                  <c:v>235.3547052203676</c:v>
                </c:pt>
                <c:pt idx="491">
                  <c:v>234.2690743834777</c:v>
                </c:pt>
                <c:pt idx="492">
                  <c:v>233.1772883136422</c:v>
                </c:pt>
                <c:pt idx="493">
                  <c:v>232.0793643445797</c:v>
                </c:pt>
                <c:pt idx="494">
                  <c:v>230.9753199268651</c:v>
                </c:pt>
                <c:pt idx="495">
                  <c:v>229.865172627598</c:v>
                </c:pt>
                <c:pt idx="496">
                  <c:v>228.7489401300676</c:v>
                </c:pt>
                <c:pt idx="497">
                  <c:v>227.6266402334167</c:v>
                </c:pt>
                <c:pt idx="498">
                  <c:v>226.4982908523037</c:v>
                </c:pt>
                <c:pt idx="499">
                  <c:v>225.3639100165562</c:v>
                </c:pt>
                <c:pt idx="500">
                  <c:v>224.2235158708374</c:v>
                </c:pt>
                <c:pt idx="501">
                  <c:v>223.0771266742951</c:v>
                </c:pt>
                <c:pt idx="502">
                  <c:v>221.924760800209</c:v>
                </c:pt>
                <c:pt idx="503">
                  <c:v>220.7664367356505</c:v>
                </c:pt>
                <c:pt idx="504">
                  <c:v>219.602173081125</c:v>
                </c:pt>
                <c:pt idx="505">
                  <c:v>218.4319885502207</c:v>
                </c:pt>
                <c:pt idx="506">
                  <c:v>217.2559019692452</c:v>
                </c:pt>
                <c:pt idx="507">
                  <c:v>216.0739322768814</c:v>
                </c:pt>
                <c:pt idx="508">
                  <c:v>214.8860985238133</c:v>
                </c:pt>
                <c:pt idx="509">
                  <c:v>213.6924198723668</c:v>
                </c:pt>
                <c:pt idx="510">
                  <c:v>212.4929155961458</c:v>
                </c:pt>
                <c:pt idx="511">
                  <c:v>211.2876050796725</c:v>
                </c:pt>
                <c:pt idx="512">
                  <c:v>210.0765078180043</c:v>
                </c:pt>
                <c:pt idx="513">
                  <c:v>208.8596434163721</c:v>
                </c:pt>
                <c:pt idx="514">
                  <c:v>207.6370315898062</c:v>
                </c:pt>
                <c:pt idx="515">
                  <c:v>206.4086921627579</c:v>
                </c:pt>
                <c:pt idx="516">
                  <c:v>205.1746450687246</c:v>
                </c:pt>
                <c:pt idx="517">
                  <c:v>203.9349103498705</c:v>
                </c:pt>
                <c:pt idx="518">
                  <c:v>202.6895081566413</c:v>
                </c:pt>
                <c:pt idx="519">
                  <c:v>201.4384587473857</c:v>
                </c:pt>
                <c:pt idx="520">
                  <c:v>200.1817824879652</c:v>
                </c:pt>
                <c:pt idx="521">
                  <c:v>198.9194998513692</c:v>
                </c:pt>
                <c:pt idx="522">
                  <c:v>197.6516314173273</c:v>
                </c:pt>
                <c:pt idx="523">
                  <c:v>196.3781978719088</c:v>
                </c:pt>
                <c:pt idx="524">
                  <c:v>195.0992200071405</c:v>
                </c:pt>
                <c:pt idx="525">
                  <c:v>193.8147187206016</c:v>
                </c:pt>
                <c:pt idx="526">
                  <c:v>192.5247150150306</c:v>
                </c:pt>
                <c:pt idx="527">
                  <c:v>191.2292299979241</c:v>
                </c:pt>
                <c:pt idx="528">
                  <c:v>189.9282848811328</c:v>
                </c:pt>
                <c:pt idx="529">
                  <c:v>188.6219009804645</c:v>
                </c:pt>
                <c:pt idx="530">
                  <c:v>187.3100997152677</c:v>
                </c:pt>
                <c:pt idx="531">
                  <c:v>185.9929026080358</c:v>
                </c:pt>
                <c:pt idx="532">
                  <c:v>184.6703312839858</c:v>
                </c:pt>
                <c:pt idx="533">
                  <c:v>183.342407470657</c:v>
                </c:pt>
                <c:pt idx="534">
                  <c:v>182.0091529974868</c:v>
                </c:pt>
                <c:pt idx="535">
                  <c:v>180.6705897954057</c:v>
                </c:pt>
                <c:pt idx="536">
                  <c:v>179.3267398964155</c:v>
                </c:pt>
                <c:pt idx="537">
                  <c:v>177.9776254331599</c:v>
                </c:pt>
                <c:pt idx="538">
                  <c:v>176.6232686385253</c:v>
                </c:pt>
                <c:pt idx="539">
                  <c:v>175.2636918451946</c:v>
                </c:pt>
                <c:pt idx="540">
                  <c:v>173.8989174852381</c:v>
                </c:pt>
                <c:pt idx="541">
                  <c:v>172.5289680896725</c:v>
                </c:pt>
                <c:pt idx="542">
                  <c:v>171.1538662880496</c:v>
                </c:pt>
                <c:pt idx="543">
                  <c:v>169.7736348080096</c:v>
                </c:pt>
                <c:pt idx="544">
                  <c:v>168.3882964748564</c:v>
                </c:pt>
                <c:pt idx="545">
                  <c:v>166.997874211117</c:v>
                </c:pt>
                <c:pt idx="546">
                  <c:v>165.6023910361171</c:v>
                </c:pt>
                <c:pt idx="547">
                  <c:v>164.201870065527</c:v>
                </c:pt>
                <c:pt idx="548">
                  <c:v>162.7963345109345</c:v>
                </c:pt>
                <c:pt idx="549">
                  <c:v>161.3858076793926</c:v>
                </c:pt>
                <c:pt idx="550">
                  <c:v>159.9703129729876</c:v>
                </c:pt>
                <c:pt idx="551">
                  <c:v>158.5498738883815</c:v>
                </c:pt>
                <c:pt idx="552">
                  <c:v>157.1245140163749</c:v>
                </c:pt>
                <c:pt idx="553">
                  <c:v>155.6942570414474</c:v>
                </c:pt>
                <c:pt idx="554">
                  <c:v>154.259126741318</c:v>
                </c:pt>
                <c:pt idx="555">
                  <c:v>152.819146986485</c:v>
                </c:pt>
                <c:pt idx="556">
                  <c:v>151.3743417397675</c:v>
                </c:pt>
                <c:pt idx="557">
                  <c:v>149.924735055866</c:v>
                </c:pt>
                <c:pt idx="558">
                  <c:v>148.4703510808845</c:v>
                </c:pt>
                <c:pt idx="559">
                  <c:v>147.0112140518838</c:v>
                </c:pt>
                <c:pt idx="560">
                  <c:v>145.5473482964146</c:v>
                </c:pt>
                <c:pt idx="561">
                  <c:v>144.0787782320565</c:v>
                </c:pt>
                <c:pt idx="562">
                  <c:v>142.605528365952</c:v>
                </c:pt>
                <c:pt idx="563">
                  <c:v>141.1276232943393</c:v>
                </c:pt>
                <c:pt idx="564">
                  <c:v>139.6450877020887</c:v>
                </c:pt>
                <c:pt idx="565">
                  <c:v>138.1579463622256</c:v>
                </c:pt>
                <c:pt idx="566">
                  <c:v>136.6662241354582</c:v>
                </c:pt>
                <c:pt idx="567">
                  <c:v>135.1699459697176</c:v>
                </c:pt>
                <c:pt idx="568">
                  <c:v>133.6691368996694</c:v>
                </c:pt>
                <c:pt idx="569">
                  <c:v>132.1638220462376</c:v>
                </c:pt>
                <c:pt idx="570">
                  <c:v>130.6540266161343</c:v>
                </c:pt>
                <c:pt idx="571">
                  <c:v>129.13977590137</c:v>
                </c:pt>
                <c:pt idx="572">
                  <c:v>127.6210952787878</c:v>
                </c:pt>
                <c:pt idx="573">
                  <c:v>126.0980102095578</c:v>
                </c:pt>
                <c:pt idx="574">
                  <c:v>124.5705462387109</c:v>
                </c:pt>
                <c:pt idx="575">
                  <c:v>123.0387289946454</c:v>
                </c:pt>
                <c:pt idx="576">
                  <c:v>121.5025841886384</c:v>
                </c:pt>
                <c:pt idx="577">
                  <c:v>119.9621376143587</c:v>
                </c:pt>
                <c:pt idx="578">
                  <c:v>118.4174151473741</c:v>
                </c:pt>
                <c:pt idx="579">
                  <c:v>116.8684427446579</c:v>
                </c:pt>
                <c:pt idx="580">
                  <c:v>115.3152464440995</c:v>
                </c:pt>
                <c:pt idx="581">
                  <c:v>113.7578523640017</c:v>
                </c:pt>
                <c:pt idx="582">
                  <c:v>112.1962867025881</c:v>
                </c:pt>
                <c:pt idx="583">
                  <c:v>110.6305757375043</c:v>
                </c:pt>
                <c:pt idx="584">
                  <c:v>109.0607458253163</c:v>
                </c:pt>
                <c:pt idx="585">
                  <c:v>107.4868234010072</c:v>
                </c:pt>
                <c:pt idx="586">
                  <c:v>105.9088349774758</c:v>
                </c:pt>
                <c:pt idx="587">
                  <c:v>104.3268071450339</c:v>
                </c:pt>
                <c:pt idx="588">
                  <c:v>102.7407665708972</c:v>
                </c:pt>
                <c:pt idx="589">
                  <c:v>101.1507399986759</c:v>
                </c:pt>
                <c:pt idx="590">
                  <c:v>99.5567542478709</c:v>
                </c:pt>
                <c:pt idx="591">
                  <c:v>97.95883621335747</c:v>
                </c:pt>
                <c:pt idx="592">
                  <c:v>96.35701286487861</c:v>
                </c:pt>
                <c:pt idx="593">
                  <c:v>94.751311246526</c:v>
                </c:pt>
                <c:pt idx="594">
                  <c:v>93.14175847623079</c:v>
                </c:pt>
                <c:pt idx="595">
                  <c:v>91.52838174524231</c:v>
                </c:pt>
                <c:pt idx="596">
                  <c:v>89.91120831761358</c:v>
                </c:pt>
                <c:pt idx="597">
                  <c:v>88.29026552968133</c:v>
                </c:pt>
                <c:pt idx="598">
                  <c:v>86.66558078954503</c:v>
                </c:pt>
                <c:pt idx="599">
                  <c:v>85.03718157654586</c:v>
                </c:pt>
                <c:pt idx="600">
                  <c:v>83.40509544074362</c:v>
                </c:pt>
                <c:pt idx="601">
                  <c:v>81.76935000239058</c:v>
                </c:pt>
                <c:pt idx="602">
                  <c:v>80.12997295140744</c:v>
                </c:pt>
                <c:pt idx="603">
                  <c:v>78.48699204685745</c:v>
                </c:pt>
                <c:pt idx="604">
                  <c:v>76.84043511641183</c:v>
                </c:pt>
                <c:pt idx="605">
                  <c:v>75.19033005582864</c:v>
                </c:pt>
                <c:pt idx="606">
                  <c:v>73.53670482841538</c:v>
                </c:pt>
                <c:pt idx="607">
                  <c:v>71.87958746449604</c:v>
                </c:pt>
                <c:pt idx="608">
                  <c:v>70.21900606088513</c:v>
                </c:pt>
                <c:pt idx="609">
                  <c:v>68.55498878034232</c:v>
                </c:pt>
                <c:pt idx="610">
                  <c:v>66.8875638510444</c:v>
                </c:pt>
                <c:pt idx="611">
                  <c:v>65.21675956604403</c:v>
                </c:pt>
                <c:pt idx="612">
                  <c:v>63.542604282732</c:v>
                </c:pt>
                <c:pt idx="613">
                  <c:v>61.86512642229738</c:v>
                </c:pt>
                <c:pt idx="614">
                  <c:v>60.18435446918615</c:v>
                </c:pt>
                <c:pt idx="615">
                  <c:v>58.50031697056</c:v>
                </c:pt>
                <c:pt idx="616">
                  <c:v>56.8130425357491</c:v>
                </c:pt>
                <c:pt idx="617">
                  <c:v>55.12255983571421</c:v>
                </c:pt>
                <c:pt idx="618">
                  <c:v>53.42889760249344</c:v>
                </c:pt>
                <c:pt idx="619">
                  <c:v>51.73208462866092</c:v>
                </c:pt>
                <c:pt idx="620">
                  <c:v>50.03214976677506</c:v>
                </c:pt>
                <c:pt idx="621">
                  <c:v>48.3291219288305</c:v>
                </c:pt>
                <c:pt idx="622">
                  <c:v>46.6230300857087</c:v>
                </c:pt>
                <c:pt idx="623">
                  <c:v>44.9139032666243</c:v>
                </c:pt>
                <c:pt idx="624">
                  <c:v>43.20177055857431</c:v>
                </c:pt>
                <c:pt idx="625">
                  <c:v>41.48666110578236</c:v>
                </c:pt>
                <c:pt idx="626">
                  <c:v>39.7686041091476</c:v>
                </c:pt>
                <c:pt idx="627">
                  <c:v>38.04762882568227</c:v>
                </c:pt>
                <c:pt idx="628">
                  <c:v>36.32376456796218</c:v>
                </c:pt>
                <c:pt idx="629">
                  <c:v>34.59704070356343</c:v>
                </c:pt>
                <c:pt idx="630">
                  <c:v>32.86748665450425</c:v>
                </c:pt>
                <c:pt idx="631">
                  <c:v>31.1351318966873</c:v>
                </c:pt>
                <c:pt idx="632">
                  <c:v>29.40000595933508</c:v>
                </c:pt>
                <c:pt idx="633">
                  <c:v>27.66213842443005</c:v>
                </c:pt>
                <c:pt idx="634">
                  <c:v>25.92155892615101</c:v>
                </c:pt>
                <c:pt idx="635">
                  <c:v>24.17829715030798</c:v>
                </c:pt>
                <c:pt idx="636">
                  <c:v>22.43238283377809</c:v>
                </c:pt>
                <c:pt idx="637">
                  <c:v>20.68384576393938</c:v>
                </c:pt>
                <c:pt idx="638">
                  <c:v>18.9327157781025</c:v>
                </c:pt>
                <c:pt idx="639">
                  <c:v>17.17902276294379</c:v>
                </c:pt>
                <c:pt idx="640">
                  <c:v>15.4227966539364</c:v>
                </c:pt>
                <c:pt idx="641">
                  <c:v>13.66406743477947</c:v>
                </c:pt>
                <c:pt idx="642">
                  <c:v>11.90286513682782</c:v>
                </c:pt>
                <c:pt idx="643">
                  <c:v>10.13921983852051</c:v>
                </c:pt>
                <c:pt idx="644">
                  <c:v>8.373161664807094</c:v>
                </c:pt>
                <c:pt idx="645">
                  <c:v>6.604720786575616</c:v>
                </c:pt>
                <c:pt idx="646">
                  <c:v>4.833927420076623</c:v>
                </c:pt>
                <c:pt idx="647">
                  <c:v>3.060811826349321</c:v>
                </c:pt>
                <c:pt idx="648">
                  <c:v>1.285404310644111</c:v>
                </c:pt>
                <c:pt idx="649">
                  <c:v>-0.492264778152967</c:v>
                </c:pt>
                <c:pt idx="650">
                  <c:v>-2.272165048099535</c:v>
                </c:pt>
                <c:pt idx="651">
                  <c:v>-4.054266064774073</c:v>
                </c:pt>
                <c:pt idx="652">
                  <c:v>-5.838537351856575</c:v>
                </c:pt>
                <c:pt idx="653">
                  <c:v>-7.624948391707773</c:v>
                </c:pt>
                <c:pt idx="654">
                  <c:v>-9.413468625951008</c:v>
                </c:pt>
                <c:pt idx="655">
                  <c:v>-11.20406745605297</c:v>
                </c:pt>
                <c:pt idx="656">
                  <c:v>-12.9967142439078</c:v>
                </c:pt>
                <c:pt idx="657">
                  <c:v>-14.79137831241825</c:v>
                </c:pt>
                <c:pt idx="658">
                  <c:v>-16.58802894608244</c:v>
                </c:pt>
                <c:pt idx="659">
                  <c:v>-18.3866353915756</c:v>
                </c:pt>
                <c:pt idx="660">
                  <c:v>-20.18716685833863</c:v>
                </c:pt>
                <c:pt idx="661">
                  <c:v>-21.98959251916112</c:v>
                </c:pt>
                <c:pt idx="662">
                  <c:v>-23.79388151077216</c:v>
                </c:pt>
                <c:pt idx="663">
                  <c:v>-25.60000293442305</c:v>
                </c:pt>
                <c:pt idx="664">
                  <c:v>-27.4079258564806</c:v>
                </c:pt>
                <c:pt idx="665">
                  <c:v>-29.21761930901193</c:v>
                </c:pt>
                <c:pt idx="666">
                  <c:v>-31.02905229037695</c:v>
                </c:pt>
                <c:pt idx="667">
                  <c:v>-32.84219376581693</c:v>
                </c:pt>
                <c:pt idx="668">
                  <c:v>-34.657012668046</c:v>
                </c:pt>
                <c:pt idx="669">
                  <c:v>-36.47347789784221</c:v>
                </c:pt>
                <c:pt idx="670">
                  <c:v>-38.29155832464148</c:v>
                </c:pt>
                <c:pt idx="671">
                  <c:v>-40.11122278712545</c:v>
                </c:pt>
                <c:pt idx="672">
                  <c:v>-41.9324400938212</c:v>
                </c:pt>
                <c:pt idx="673">
                  <c:v>-43.7551790236902</c:v>
                </c:pt>
                <c:pt idx="674">
                  <c:v>-45.57940832672537</c:v>
                </c:pt>
                <c:pt idx="675">
                  <c:v>-47.40509672454365</c:v>
                </c:pt>
                <c:pt idx="676">
                  <c:v>-49.2322129109852</c:v>
                </c:pt>
                <c:pt idx="677">
                  <c:v>-51.06072555270383</c:v>
                </c:pt>
                <c:pt idx="678">
                  <c:v>-52.89060328977051</c:v>
                </c:pt>
                <c:pt idx="679">
                  <c:v>-54.7218147362643</c:v>
                </c:pt>
                <c:pt idx="680">
                  <c:v>-56.55432848087338</c:v>
                </c:pt>
                <c:pt idx="681">
                  <c:v>-58.38811308749143</c:v>
                </c:pt>
                <c:pt idx="682">
                  <c:v>-60.22313709581746</c:v>
                </c:pt>
                <c:pt idx="683">
                  <c:v>-62.05936902195343</c:v>
                </c:pt>
                <c:pt idx="684">
                  <c:v>-63.89677735900445</c:v>
                </c:pt>
                <c:pt idx="685">
                  <c:v>-65.7353305776782</c:v>
                </c:pt>
                <c:pt idx="686">
                  <c:v>-67.5749971268868</c:v>
                </c:pt>
                <c:pt idx="687">
                  <c:v>-69.41574543434542</c:v>
                </c:pt>
                <c:pt idx="688">
                  <c:v>-71.25754390717278</c:v>
                </c:pt>
                <c:pt idx="689">
                  <c:v>-73.10036093249364</c:v>
                </c:pt>
                <c:pt idx="690">
                  <c:v>-74.9441648780469</c:v>
                </c:pt>
                <c:pt idx="691">
                  <c:v>-76.78892409277263</c:v>
                </c:pt>
                <c:pt idx="692">
                  <c:v>-78.63460690743115</c:v>
                </c:pt>
                <c:pt idx="693">
                  <c:v>-80.48118163519612</c:v>
                </c:pt>
                <c:pt idx="694">
                  <c:v>-82.3286165722602</c:v>
                </c:pt>
                <c:pt idx="695">
                  <c:v>-84.17687999843947</c:v>
                </c:pt>
                <c:pt idx="696">
                  <c:v>-86.02594017777743</c:v>
                </c:pt>
                <c:pt idx="697">
                  <c:v>-87.87576535914775</c:v>
                </c:pt>
                <c:pt idx="698">
                  <c:v>-89.72632377685848</c:v>
                </c:pt>
                <c:pt idx="699">
                  <c:v>-91.57758365125998</c:v>
                </c:pt>
                <c:pt idx="700">
                  <c:v>-93.4295131893471</c:v>
                </c:pt>
                <c:pt idx="701">
                  <c:v>-95.28208058536373</c:v>
                </c:pt>
                <c:pt idx="702">
                  <c:v>-97.13525402141266</c:v>
                </c:pt>
                <c:pt idx="703">
                  <c:v>-98.9890016680569</c:v>
                </c:pt>
                <c:pt idx="704">
                  <c:v>-100.8432916849278</c:v>
                </c:pt>
                <c:pt idx="705">
                  <c:v>-102.698092221329</c:v>
                </c:pt>
                <c:pt idx="706">
                  <c:v>-104.5533714168474</c:v>
                </c:pt>
                <c:pt idx="707">
                  <c:v>-106.4090974019563</c:v>
                </c:pt>
                <c:pt idx="708">
                  <c:v>-108.2652382986205</c:v>
                </c:pt>
                <c:pt idx="709">
                  <c:v>-110.1217622209082</c:v>
                </c:pt>
                <c:pt idx="710">
                  <c:v>-111.9786372755931</c:v>
                </c:pt>
                <c:pt idx="711">
                  <c:v>-113.8358315627659</c:v>
                </c:pt>
                <c:pt idx="712">
                  <c:v>-115.6933131764386</c:v>
                </c:pt>
                <c:pt idx="713">
                  <c:v>-117.5510502051536</c:v>
                </c:pt>
                <c:pt idx="714">
                  <c:v>-119.4090107325878</c:v>
                </c:pt>
                <c:pt idx="715">
                  <c:v>-121.2671628381673</c:v>
                </c:pt>
                <c:pt idx="716">
                  <c:v>-123.1254745976664</c:v>
                </c:pt>
                <c:pt idx="717">
                  <c:v>-124.9839140838255</c:v>
                </c:pt>
                <c:pt idx="718">
                  <c:v>-126.8424493669462</c:v>
                </c:pt>
                <c:pt idx="719">
                  <c:v>-128.701048515512</c:v>
                </c:pt>
                <c:pt idx="720">
                  <c:v>-130.5596795967867</c:v>
                </c:pt>
                <c:pt idx="721">
                  <c:v>-132.418310677432</c:v>
                </c:pt>
                <c:pt idx="722">
                  <c:v>-134.2769098240991</c:v>
                </c:pt>
                <c:pt idx="723">
                  <c:v>-136.1354451040576</c:v>
                </c:pt>
                <c:pt idx="724">
                  <c:v>-137.9938845857895</c:v>
                </c:pt>
                <c:pt idx="725">
                  <c:v>-139.8521963395996</c:v>
                </c:pt>
                <c:pt idx="726">
                  <c:v>-141.7103484382218</c:v>
                </c:pt>
                <c:pt idx="727">
                  <c:v>-143.568308957438</c:v>
                </c:pt>
                <c:pt idx="728">
                  <c:v>-145.4260459766662</c:v>
                </c:pt>
                <c:pt idx="729">
                  <c:v>-147.2835275795904</c:v>
                </c:pt>
                <c:pt idx="730">
                  <c:v>-149.1407218547513</c:v>
                </c:pt>
                <c:pt idx="731">
                  <c:v>-150.9975968961608</c:v>
                </c:pt>
                <c:pt idx="732">
                  <c:v>-152.8541208039103</c:v>
                </c:pt>
                <c:pt idx="733">
                  <c:v>-154.7102616847704</c:v>
                </c:pt>
                <c:pt idx="734">
                  <c:v>-156.5659876528148</c:v>
                </c:pt>
                <c:pt idx="735">
                  <c:v>-158.421266830007</c:v>
                </c:pt>
                <c:pt idx="736">
                  <c:v>-160.2760673468177</c:v>
                </c:pt>
                <c:pt idx="737">
                  <c:v>-162.1303573428374</c:v>
                </c:pt>
                <c:pt idx="738">
                  <c:v>-163.9841049673691</c:v>
                </c:pt>
                <c:pt idx="739">
                  <c:v>-165.8372783800455</c:v>
                </c:pt>
                <c:pt idx="740">
                  <c:v>-167.6898457514278</c:v>
                </c:pt>
                <c:pt idx="741">
                  <c:v>-169.5417752636196</c:v>
                </c:pt>
                <c:pt idx="742">
                  <c:v>-171.3930351108676</c:v>
                </c:pt>
                <c:pt idx="743">
                  <c:v>-173.2435935001646</c:v>
                </c:pt>
                <c:pt idx="744">
                  <c:v>-175.0934186518657</c:v>
                </c:pt>
                <c:pt idx="745">
                  <c:v>-176.9424788002758</c:v>
                </c:pt>
                <c:pt idx="746">
                  <c:v>-178.7907421942674</c:v>
                </c:pt>
                <c:pt idx="747">
                  <c:v>-180.63817709789</c:v>
                </c:pt>
                <c:pt idx="748">
                  <c:v>-182.4847517909552</c:v>
                </c:pt>
                <c:pt idx="749">
                  <c:v>-184.3304345696606</c:v>
                </c:pt>
                <c:pt idx="750">
                  <c:v>-186.1751937471772</c:v>
                </c:pt>
                <c:pt idx="751">
                  <c:v>-188.018997654267</c:v>
                </c:pt>
                <c:pt idx="752">
                  <c:v>-189.8618146398732</c:v>
                </c:pt>
                <c:pt idx="753">
                  <c:v>-191.7036130717306</c:v>
                </c:pt>
                <c:pt idx="754">
                  <c:v>-193.5443613369693</c:v>
                </c:pt>
                <c:pt idx="755">
                  <c:v>-195.3840278427077</c:v>
                </c:pt>
                <c:pt idx="756">
                  <c:v>-197.2225810166598</c:v>
                </c:pt>
                <c:pt idx="757">
                  <c:v>-199.0599893077404</c:v>
                </c:pt>
                <c:pt idx="758">
                  <c:v>-200.8962211866576</c:v>
                </c:pt>
                <c:pt idx="759">
                  <c:v>-202.731245146517</c:v>
                </c:pt>
                <c:pt idx="760">
                  <c:v>-204.5650297034225</c:v>
                </c:pt>
              </c:numCache>
            </c:numRef>
          </c:yVal>
          <c:smooth val="1"/>
        </c:ser>
        <c:ser>
          <c:idx val="7"/>
          <c:order val="6"/>
          <c:tx>
            <c:v>VW_10_45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Sheet6!$N$694:$N$695</c:f>
              <c:numCache>
                <c:formatCode>General</c:formatCode>
                <c:ptCount val="2"/>
                <c:pt idx="0">
                  <c:v>384.4</c:v>
                </c:pt>
                <c:pt idx="1">
                  <c:v>-240.757</c:v>
                </c:pt>
              </c:numCache>
            </c:numRef>
          </c:xVal>
          <c:yVal>
            <c:numRef>
              <c:f>Sheet6!$O$694:$O$695</c:f>
              <c:numCache>
                <c:formatCode>General</c:formatCode>
                <c:ptCount val="2"/>
                <c:pt idx="0">
                  <c:v>-2640.0</c:v>
                </c:pt>
                <c:pt idx="1">
                  <c:v>-204.565</c:v>
                </c:pt>
              </c:numCache>
            </c:numRef>
          </c:yVal>
          <c:smooth val="1"/>
        </c:ser>
        <c:dLbls/>
        <c:axId val="479825752"/>
        <c:axId val="532849032"/>
      </c:scatterChart>
      <c:valAx>
        <c:axId val="479825752"/>
        <c:scaling>
          <c:orientation val="minMax"/>
        </c:scaling>
        <c:axPos val="b"/>
        <c:numFmt formatCode="General" sourceLinked="1"/>
        <c:tickLblPos val="nextTo"/>
        <c:crossAx val="532849032"/>
        <c:crosses val="autoZero"/>
        <c:crossBetween val="midCat"/>
      </c:valAx>
      <c:valAx>
        <c:axId val="532849032"/>
        <c:scaling>
          <c:orientation val="minMax"/>
          <c:max val="800.0"/>
          <c:min val="-2800.0"/>
        </c:scaling>
        <c:axPos val="l"/>
        <c:majorGridlines/>
        <c:numFmt formatCode="General" sourceLinked="1"/>
        <c:tickLblPos val="nextTo"/>
        <c:crossAx val="479825752"/>
        <c:crosses val="autoZero"/>
        <c:crossBetween val="midCat"/>
        <c:majorUnit val="400.0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smoothMarker"/>
        <c:ser>
          <c:idx val="1"/>
          <c:order val="0"/>
          <c:tx>
            <c:v>VW_0</c:v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xVal>
            <c:numRef>
              <c:f>Sheet6!$N$681:$N$682</c:f>
              <c:numCache>
                <c:formatCode>General</c:formatCode>
                <c:ptCount val="2"/>
                <c:pt idx="0">
                  <c:v>384.4</c:v>
                </c:pt>
                <c:pt idx="1">
                  <c:v>-368.6</c:v>
                </c:pt>
              </c:numCache>
            </c:numRef>
          </c:xVal>
          <c:yVal>
            <c:numRef>
              <c:f>Sheet6!$O$681:$O$682</c:f>
              <c:numCache>
                <c:formatCode>General</c:formatCode>
                <c:ptCount val="2"/>
                <c:pt idx="0">
                  <c:v>-2640.0</c:v>
                </c:pt>
                <c:pt idx="1">
                  <c:v>-109.2</c:v>
                </c:pt>
              </c:numCache>
            </c:numRef>
          </c:yVal>
          <c:smooth val="1"/>
        </c:ser>
        <c:ser>
          <c:idx val="0"/>
          <c:order val="1"/>
          <c:tx>
            <c:v>VW_0</c:v>
          </c:tx>
          <c:marker>
            <c:symbol val="none"/>
          </c:marker>
          <c:xVal>
            <c:numRef>
              <c:f>Sheet6!$A$2:$A$788</c:f>
              <c:numCache>
                <c:formatCode>General</c:formatCode>
                <c:ptCount val="787"/>
                <c:pt idx="0">
                  <c:v>384.4096494590956</c:v>
                </c:pt>
                <c:pt idx="1">
                  <c:v>384.4059901560886</c:v>
                </c:pt>
                <c:pt idx="2">
                  <c:v>384.395012316736</c:v>
                </c:pt>
                <c:pt idx="3">
                  <c:v>384.3767161500388</c:v>
                </c:pt>
                <c:pt idx="4">
                  <c:v>384.3511020043324</c:v>
                </c:pt>
                <c:pt idx="5">
                  <c:v>384.3181703672685</c:v>
                </c:pt>
                <c:pt idx="6">
                  <c:v>384.2779218658253</c:v>
                </c:pt>
                <c:pt idx="7">
                  <c:v>384.2303572662665</c:v>
                </c:pt>
                <c:pt idx="8">
                  <c:v>384.1754774741657</c:v>
                </c:pt>
                <c:pt idx="9">
                  <c:v>384.113283534348</c:v>
                </c:pt>
                <c:pt idx="10">
                  <c:v>384.0437766308918</c:v>
                </c:pt>
                <c:pt idx="11">
                  <c:v>383.9669580871123</c:v>
                </c:pt>
                <c:pt idx="12">
                  <c:v>383.882829365532</c:v>
                </c:pt>
                <c:pt idx="13">
                  <c:v>383.7913920678275</c:v>
                </c:pt>
                <c:pt idx="14">
                  <c:v>383.6926479348463</c:v>
                </c:pt>
                <c:pt idx="15">
                  <c:v>383.5865988465197</c:v>
                </c:pt>
                <c:pt idx="16">
                  <c:v>383.4732468218837</c:v>
                </c:pt>
                <c:pt idx="17">
                  <c:v>383.352594018989</c:v>
                </c:pt>
                <c:pt idx="18">
                  <c:v>383.224642734894</c:v>
                </c:pt>
                <c:pt idx="19">
                  <c:v>383.0893954056039</c:v>
                </c:pt>
                <c:pt idx="20">
                  <c:v>382.9468546060395</c:v>
                </c:pt>
                <c:pt idx="21">
                  <c:v>382.7970230499667</c:v>
                </c:pt>
                <c:pt idx="22">
                  <c:v>382.6399035899643</c:v>
                </c:pt>
                <c:pt idx="23">
                  <c:v>382.4754992173595</c:v>
                </c:pt>
                <c:pt idx="24">
                  <c:v>382.3038130621738</c:v>
                </c:pt>
                <c:pt idx="25">
                  <c:v>382.1248483930728</c:v>
                </c:pt>
                <c:pt idx="26">
                  <c:v>381.9386086172702</c:v>
                </c:pt>
                <c:pt idx="27">
                  <c:v>381.7450972805196</c:v>
                </c:pt>
                <c:pt idx="28">
                  <c:v>381.5443180669868</c:v>
                </c:pt>
                <c:pt idx="29">
                  <c:v>381.3362747992238</c:v>
                </c:pt>
                <c:pt idx="30">
                  <c:v>381.1209714380735</c:v>
                </c:pt>
                <c:pt idx="31">
                  <c:v>380.8984120826016</c:v>
                </c:pt>
                <c:pt idx="32">
                  <c:v>380.6686009700203</c:v>
                </c:pt>
                <c:pt idx="33">
                  <c:v>380.4315424755949</c:v>
                </c:pt>
                <c:pt idx="34">
                  <c:v>380.187241112589</c:v>
                </c:pt>
                <c:pt idx="35">
                  <c:v>379.9357015321385</c:v>
                </c:pt>
                <c:pt idx="36">
                  <c:v>379.6769285231992</c:v>
                </c:pt>
                <c:pt idx="37">
                  <c:v>379.4109270124353</c:v>
                </c:pt>
                <c:pt idx="38">
                  <c:v>379.1377020641329</c:v>
                </c:pt>
                <c:pt idx="39">
                  <c:v>378.8572588801013</c:v>
                </c:pt>
                <c:pt idx="40">
                  <c:v>378.569602799575</c:v>
                </c:pt>
                <c:pt idx="41">
                  <c:v>378.2747392991108</c:v>
                </c:pt>
                <c:pt idx="42">
                  <c:v>377.9726739924852</c:v>
                </c:pt>
                <c:pt idx="43">
                  <c:v>377.6634126305881</c:v>
                </c:pt>
                <c:pt idx="44">
                  <c:v>377.3469611013093</c:v>
                </c:pt>
                <c:pt idx="45">
                  <c:v>377.0233254294276</c:v>
                </c:pt>
                <c:pt idx="46">
                  <c:v>376.6925117765035</c:v>
                </c:pt>
                <c:pt idx="47">
                  <c:v>376.3545264407518</c:v>
                </c:pt>
                <c:pt idx="48">
                  <c:v>376.0093758569252</c:v>
                </c:pt>
                <c:pt idx="49">
                  <c:v>375.6570665961946</c:v>
                </c:pt>
                <c:pt idx="50">
                  <c:v>375.2976053660203</c:v>
                </c:pt>
                <c:pt idx="51">
                  <c:v>374.9309990100267</c:v>
                </c:pt>
                <c:pt idx="52">
                  <c:v>374.5572545078711</c:v>
                </c:pt>
                <c:pt idx="53">
                  <c:v>374.1763789751072</c:v>
                </c:pt>
                <c:pt idx="54">
                  <c:v>373.7883796630641</c:v>
                </c:pt>
                <c:pt idx="55">
                  <c:v>373.3932639586801</c:v>
                </c:pt>
                <c:pt idx="56">
                  <c:v>372.9910393843981</c:v>
                </c:pt>
                <c:pt idx="57">
                  <c:v>372.5817135979885</c:v>
                </c:pt>
                <c:pt idx="58">
                  <c:v>372.1652943924304</c:v>
                </c:pt>
                <c:pt idx="59">
                  <c:v>371.7417896957398</c:v>
                </c:pt>
                <c:pt idx="60">
                  <c:v>371.3112075708371</c:v>
                </c:pt>
                <c:pt idx="61">
                  <c:v>370.8735562153872</c:v>
                </c:pt>
                <c:pt idx="62">
                  <c:v>370.4288439616415</c:v>
                </c:pt>
                <c:pt idx="63">
                  <c:v>369.9770792762779</c:v>
                </c:pt>
                <c:pt idx="64">
                  <c:v>369.5182707602536</c:v>
                </c:pt>
                <c:pt idx="65">
                  <c:v>369.0524271486134</c:v>
                </c:pt>
                <c:pt idx="66">
                  <c:v>368.579557310352</c:v>
                </c:pt>
                <c:pt idx="67">
                  <c:v>368.0996702482265</c:v>
                </c:pt>
                <c:pt idx="68">
                  <c:v>367.6127750986016</c:v>
                </c:pt>
                <c:pt idx="69">
                  <c:v>367.1188811312572</c:v>
                </c:pt>
                <c:pt idx="70">
                  <c:v>366.6179977492171</c:v>
                </c:pt>
                <c:pt idx="71">
                  <c:v>366.1101344885842</c:v>
                </c:pt>
                <c:pt idx="72">
                  <c:v>365.5953010183491</c:v>
                </c:pt>
                <c:pt idx="73">
                  <c:v>365.0735071401912</c:v>
                </c:pt>
                <c:pt idx="74">
                  <c:v>364.5447627883177</c:v>
                </c:pt>
                <c:pt idx="75">
                  <c:v>364.0090780292583</c:v>
                </c:pt>
                <c:pt idx="76">
                  <c:v>363.4664630616774</c:v>
                </c:pt>
                <c:pt idx="77">
                  <c:v>362.9169282161865</c:v>
                </c:pt>
                <c:pt idx="78">
                  <c:v>362.3604839551397</c:v>
                </c:pt>
                <c:pt idx="79">
                  <c:v>361.797140872427</c:v>
                </c:pt>
                <c:pt idx="80">
                  <c:v>361.2269096932918</c:v>
                </c:pt>
                <c:pt idx="81">
                  <c:v>360.6498012741188</c:v>
                </c:pt>
                <c:pt idx="82">
                  <c:v>360.0658266022123</c:v>
                </c:pt>
                <c:pt idx="83">
                  <c:v>359.4749967956161</c:v>
                </c:pt>
                <c:pt idx="84">
                  <c:v>358.8773231028764</c:v>
                </c:pt>
                <c:pt idx="85">
                  <c:v>358.2728169028388</c:v>
                </c:pt>
                <c:pt idx="86">
                  <c:v>357.6614897044327</c:v>
                </c:pt>
                <c:pt idx="87">
                  <c:v>357.0433531464452</c:v>
                </c:pt>
                <c:pt idx="88">
                  <c:v>356.4184189973048</c:v>
                </c:pt>
                <c:pt idx="89">
                  <c:v>355.7866991548637</c:v>
                </c:pt>
                <c:pt idx="90">
                  <c:v>355.1482056461514</c:v>
                </c:pt>
                <c:pt idx="91">
                  <c:v>354.502950627167</c:v>
                </c:pt>
                <c:pt idx="92">
                  <c:v>353.8509463826358</c:v>
                </c:pt>
                <c:pt idx="93">
                  <c:v>353.1922053257807</c:v>
                </c:pt>
                <c:pt idx="94">
                  <c:v>352.5267399980768</c:v>
                </c:pt>
                <c:pt idx="95">
                  <c:v>351.8545630690398</c:v>
                </c:pt>
                <c:pt idx="96">
                  <c:v>351.175687335939</c:v>
                </c:pt>
                <c:pt idx="97">
                  <c:v>350.4901257235865</c:v>
                </c:pt>
                <c:pt idx="98">
                  <c:v>349.7978912840975</c:v>
                </c:pt>
                <c:pt idx="99">
                  <c:v>349.0989971966138</c:v>
                </c:pt>
                <c:pt idx="100">
                  <c:v>348.3934567670715</c:v>
                </c:pt>
                <c:pt idx="101">
                  <c:v>347.6812834279513</c:v>
                </c:pt>
                <c:pt idx="102">
                  <c:v>346.962490737999</c:v>
                </c:pt>
                <c:pt idx="103">
                  <c:v>346.2370923819951</c:v>
                </c:pt>
                <c:pt idx="104">
                  <c:v>345.5051021704804</c:v>
                </c:pt>
                <c:pt idx="105">
                  <c:v>344.766534039493</c:v>
                </c:pt>
                <c:pt idx="106">
                  <c:v>344.021402050307</c:v>
                </c:pt>
                <c:pt idx="107">
                  <c:v>343.269720389163</c:v>
                </c:pt>
                <c:pt idx="108">
                  <c:v>342.5115033669915</c:v>
                </c:pt>
                <c:pt idx="109">
                  <c:v>341.7467654191613</c:v>
                </c:pt>
                <c:pt idx="110">
                  <c:v>340.9755211051751</c:v>
                </c:pt>
                <c:pt idx="111">
                  <c:v>340.1977851084164</c:v>
                </c:pt>
                <c:pt idx="112">
                  <c:v>339.4135722358571</c:v>
                </c:pt>
                <c:pt idx="113">
                  <c:v>338.622897417781</c:v>
                </c:pt>
                <c:pt idx="114">
                  <c:v>337.8257757074965</c:v>
                </c:pt>
                <c:pt idx="115">
                  <c:v>337.022222281057</c:v>
                </c:pt>
                <c:pt idx="116">
                  <c:v>336.2122524369577</c:v>
                </c:pt>
                <c:pt idx="117">
                  <c:v>335.3958815958621</c:v>
                </c:pt>
                <c:pt idx="118">
                  <c:v>334.5731253002854</c:v>
                </c:pt>
                <c:pt idx="119">
                  <c:v>333.743999214336</c:v>
                </c:pt>
                <c:pt idx="120">
                  <c:v>332.9085191233712</c:v>
                </c:pt>
                <c:pt idx="121">
                  <c:v>332.066700933732</c:v>
                </c:pt>
                <c:pt idx="122">
                  <c:v>331.2185606724216</c:v>
                </c:pt>
                <c:pt idx="123">
                  <c:v>330.364114486811</c:v>
                </c:pt>
                <c:pt idx="124">
                  <c:v>329.5033786443242</c:v>
                </c:pt>
                <c:pt idx="125">
                  <c:v>328.6363695321318</c:v>
                </c:pt>
                <c:pt idx="126">
                  <c:v>327.7631036568386</c:v>
                </c:pt>
                <c:pt idx="127">
                  <c:v>326.8835976441688</c:v>
                </c:pt>
                <c:pt idx="128">
                  <c:v>325.9978682386495</c:v>
                </c:pt>
                <c:pt idx="129">
                  <c:v>325.1059323032943</c:v>
                </c:pt>
                <c:pt idx="130">
                  <c:v>324.2078068192773</c:v>
                </c:pt>
                <c:pt idx="131">
                  <c:v>323.3035088856141</c:v>
                </c:pt>
                <c:pt idx="132">
                  <c:v>322.3930557188352</c:v>
                </c:pt>
                <c:pt idx="133">
                  <c:v>321.4764646526576</c:v>
                </c:pt>
                <c:pt idx="134">
                  <c:v>320.5537531376547</c:v>
                </c:pt>
                <c:pt idx="135">
                  <c:v>319.6249387409238</c:v>
                </c:pt>
                <c:pt idx="136">
                  <c:v>318.6900391457554</c:v>
                </c:pt>
                <c:pt idx="137">
                  <c:v>317.7490721512887</c:v>
                </c:pt>
                <c:pt idx="138">
                  <c:v>316.8020556721813</c:v>
                </c:pt>
                <c:pt idx="139">
                  <c:v>315.8490077382622</c:v>
                </c:pt>
                <c:pt idx="140">
                  <c:v>314.8899464941915</c:v>
                </c:pt>
                <c:pt idx="141">
                  <c:v>313.9248901991143</c:v>
                </c:pt>
                <c:pt idx="142">
                  <c:v>312.9538572263111</c:v>
                </c:pt>
                <c:pt idx="143">
                  <c:v>311.9768660628522</c:v>
                </c:pt>
                <c:pt idx="144">
                  <c:v>310.9939353092415</c:v>
                </c:pt>
                <c:pt idx="145">
                  <c:v>310.0050836790677</c:v>
                </c:pt>
                <c:pt idx="146">
                  <c:v>309.0103299986316</c:v>
                </c:pt>
                <c:pt idx="147">
                  <c:v>308.0096932066242</c:v>
                </c:pt>
                <c:pt idx="148">
                  <c:v>307.0031923537197</c:v>
                </c:pt>
                <c:pt idx="149">
                  <c:v>305.990846602247</c:v>
                </c:pt>
                <c:pt idx="150">
                  <c:v>304.9726752258108</c:v>
                </c:pt>
                <c:pt idx="151">
                  <c:v>303.9486976089275</c:v>
                </c:pt>
                <c:pt idx="152">
                  <c:v>302.9189332466528</c:v>
                </c:pt>
                <c:pt idx="153">
                  <c:v>301.8834017442265</c:v>
                </c:pt>
                <c:pt idx="154">
                  <c:v>300.8421228166673</c:v>
                </c:pt>
                <c:pt idx="155">
                  <c:v>299.7951162884258</c:v>
                </c:pt>
                <c:pt idx="156">
                  <c:v>298.7424020930096</c:v>
                </c:pt>
                <c:pt idx="157">
                  <c:v>297.6840002725663</c:v>
                </c:pt>
                <c:pt idx="158">
                  <c:v>296.6199309775492</c:v>
                </c:pt>
                <c:pt idx="159">
                  <c:v>295.5502144663042</c:v>
                </c:pt>
                <c:pt idx="160">
                  <c:v>294.4748711046937</c:v>
                </c:pt>
                <c:pt idx="161">
                  <c:v>293.3939213657047</c:v>
                </c:pt>
                <c:pt idx="162">
                  <c:v>292.3073858290658</c:v>
                </c:pt>
                <c:pt idx="163">
                  <c:v>291.2152851808443</c:v>
                </c:pt>
                <c:pt idx="164">
                  <c:v>290.1176402130674</c:v>
                </c:pt>
                <c:pt idx="165">
                  <c:v>289.0144718233107</c:v>
                </c:pt>
                <c:pt idx="166">
                  <c:v>287.9058010143123</c:v>
                </c:pt>
                <c:pt idx="167">
                  <c:v>286.7916488935693</c:v>
                </c:pt>
                <c:pt idx="168">
                  <c:v>285.6720366729327</c:v>
                </c:pt>
                <c:pt idx="169">
                  <c:v>284.5469856682062</c:v>
                </c:pt>
                <c:pt idx="170">
                  <c:v>283.4165172987375</c:v>
                </c:pt>
                <c:pt idx="171">
                  <c:v>282.2806530870239</c:v>
                </c:pt>
                <c:pt idx="172">
                  <c:v>281.1394146582739</c:v>
                </c:pt>
                <c:pt idx="173">
                  <c:v>279.9928237400325</c:v>
                </c:pt>
                <c:pt idx="174">
                  <c:v>278.8409021617347</c:v>
                </c:pt>
                <c:pt idx="175">
                  <c:v>277.6836718543044</c:v>
                </c:pt>
                <c:pt idx="176">
                  <c:v>276.5211548497452</c:v>
                </c:pt>
                <c:pt idx="177">
                  <c:v>275.353373280705</c:v>
                </c:pt>
                <c:pt idx="178">
                  <c:v>274.1803493800624</c:v>
                </c:pt>
                <c:pt idx="179">
                  <c:v>273.0021054805018</c:v>
                </c:pt>
                <c:pt idx="180">
                  <c:v>271.8186640140933</c:v>
                </c:pt>
                <c:pt idx="181">
                  <c:v>270.6300475118541</c:v>
                </c:pt>
                <c:pt idx="182">
                  <c:v>269.436278603332</c:v>
                </c:pt>
                <c:pt idx="183">
                  <c:v>268.2373800161668</c:v>
                </c:pt>
                <c:pt idx="184">
                  <c:v>267.0333745756611</c:v>
                </c:pt>
                <c:pt idx="185">
                  <c:v>265.8242852043458</c:v>
                </c:pt>
                <c:pt idx="186">
                  <c:v>264.6101349215359</c:v>
                </c:pt>
                <c:pt idx="187">
                  <c:v>263.3909468429088</c:v>
                </c:pt>
                <c:pt idx="188">
                  <c:v>262.166744180049</c:v>
                </c:pt>
                <c:pt idx="189">
                  <c:v>260.9375502400064</c:v>
                </c:pt>
                <c:pt idx="190">
                  <c:v>259.7033884248733</c:v>
                </c:pt>
                <c:pt idx="191">
                  <c:v>258.4642822313044</c:v>
                </c:pt>
                <c:pt idx="192">
                  <c:v>257.2202552500968</c:v>
                </c:pt>
                <c:pt idx="193">
                  <c:v>255.97133116574</c:v>
                </c:pt>
                <c:pt idx="194">
                  <c:v>254.7175337559408</c:v>
                </c:pt>
                <c:pt idx="195">
                  <c:v>253.4588868912014</c:v>
                </c:pt>
                <c:pt idx="196">
                  <c:v>252.1954145343413</c:v>
                </c:pt>
                <c:pt idx="197">
                  <c:v>250.9271407400584</c:v>
                </c:pt>
                <c:pt idx="198">
                  <c:v>249.6540896544555</c:v>
                </c:pt>
                <c:pt idx="199">
                  <c:v>248.3762855145928</c:v>
                </c:pt>
                <c:pt idx="200">
                  <c:v>247.0937526480199</c:v>
                </c:pt>
                <c:pt idx="201">
                  <c:v>245.806515472317</c:v>
                </c:pt>
                <c:pt idx="202">
                  <c:v>244.5145984946239</c:v>
                </c:pt>
                <c:pt idx="203">
                  <c:v>243.2180263111796</c:v>
                </c:pt>
                <c:pt idx="204">
                  <c:v>241.9168236068499</c:v>
                </c:pt>
                <c:pt idx="205">
                  <c:v>240.6110151546621</c:v>
                </c:pt>
                <c:pt idx="206">
                  <c:v>239.3006258153276</c:v>
                </c:pt>
                <c:pt idx="207">
                  <c:v>237.9856805367706</c:v>
                </c:pt>
                <c:pt idx="208">
                  <c:v>236.666204353656</c:v>
                </c:pt>
                <c:pt idx="209">
                  <c:v>235.3422223869106</c:v>
                </c:pt>
                <c:pt idx="210">
                  <c:v>234.0137598432402</c:v>
                </c:pt>
                <c:pt idx="211">
                  <c:v>232.680842014664</c:v>
                </c:pt>
                <c:pt idx="212">
                  <c:v>231.3434942780121</c:v>
                </c:pt>
                <c:pt idx="213">
                  <c:v>230.0017420944623</c:v>
                </c:pt>
                <c:pt idx="214">
                  <c:v>228.6556110090417</c:v>
                </c:pt>
                <c:pt idx="215">
                  <c:v>227.3051266501497</c:v>
                </c:pt>
                <c:pt idx="216">
                  <c:v>225.9503147290604</c:v>
                </c:pt>
                <c:pt idx="217">
                  <c:v>224.5912010394424</c:v>
                </c:pt>
                <c:pt idx="218">
                  <c:v>223.2278114568628</c:v>
                </c:pt>
                <c:pt idx="219">
                  <c:v>221.860171938296</c:v>
                </c:pt>
                <c:pt idx="220">
                  <c:v>220.488308521627</c:v>
                </c:pt>
                <c:pt idx="221">
                  <c:v>219.1122473251588</c:v>
                </c:pt>
                <c:pt idx="222">
                  <c:v>217.7320145471165</c:v>
                </c:pt>
                <c:pt idx="223">
                  <c:v>216.3476364651432</c:v>
                </c:pt>
                <c:pt idx="224">
                  <c:v>214.959139435804</c:v>
                </c:pt>
                <c:pt idx="225">
                  <c:v>213.5665498940803</c:v>
                </c:pt>
                <c:pt idx="226">
                  <c:v>212.1698943528733</c:v>
                </c:pt>
                <c:pt idx="227">
                  <c:v>210.769199402492</c:v>
                </c:pt>
                <c:pt idx="228">
                  <c:v>209.3644917101504</c:v>
                </c:pt>
                <c:pt idx="229">
                  <c:v>207.9557980194603</c:v>
                </c:pt>
                <c:pt idx="230">
                  <c:v>206.5431451499192</c:v>
                </c:pt>
                <c:pt idx="231">
                  <c:v>205.126559996404</c:v>
                </c:pt>
                <c:pt idx="232">
                  <c:v>203.7060695286552</c:v>
                </c:pt>
                <c:pt idx="233">
                  <c:v>202.2817007907649</c:v>
                </c:pt>
                <c:pt idx="234">
                  <c:v>200.8534809006642</c:v>
                </c:pt>
                <c:pt idx="235">
                  <c:v>199.4214370495995</c:v>
                </c:pt>
                <c:pt idx="236">
                  <c:v>197.9855965016241</c:v>
                </c:pt>
                <c:pt idx="237">
                  <c:v>196.5459865930732</c:v>
                </c:pt>
                <c:pt idx="238">
                  <c:v>195.1026347320469</c:v>
                </c:pt>
                <c:pt idx="239">
                  <c:v>193.655568397887</c:v>
                </c:pt>
                <c:pt idx="240">
                  <c:v>192.2048151406495</c:v>
                </c:pt>
                <c:pt idx="241">
                  <c:v>190.750402580588</c:v>
                </c:pt>
                <c:pt idx="242">
                  <c:v>189.292358407623</c:v>
                </c:pt>
                <c:pt idx="243">
                  <c:v>187.8307103808138</c:v>
                </c:pt>
                <c:pt idx="244">
                  <c:v>186.3654863278351</c:v>
                </c:pt>
                <c:pt idx="245">
                  <c:v>184.8967141444397</c:v>
                </c:pt>
                <c:pt idx="246">
                  <c:v>183.4244217939375</c:v>
                </c:pt>
                <c:pt idx="247">
                  <c:v>181.948637306654</c:v>
                </c:pt>
                <c:pt idx="248">
                  <c:v>180.4693887793967</c:v>
                </c:pt>
                <c:pt idx="249">
                  <c:v>178.9867043749302</c:v>
                </c:pt>
                <c:pt idx="250">
                  <c:v>177.5006123214286</c:v>
                </c:pt>
                <c:pt idx="251">
                  <c:v>176.0111409119444</c:v>
                </c:pt>
                <c:pt idx="252">
                  <c:v>174.5183185038672</c:v>
                </c:pt>
                <c:pt idx="253">
                  <c:v>173.0221735183858</c:v>
                </c:pt>
                <c:pt idx="254">
                  <c:v>171.5227344399454</c:v>
                </c:pt>
                <c:pt idx="255">
                  <c:v>170.0200298157074</c:v>
                </c:pt>
                <c:pt idx="256">
                  <c:v>168.5140882550002</c:v>
                </c:pt>
                <c:pt idx="257">
                  <c:v>167.004938428785</c:v>
                </c:pt>
                <c:pt idx="258">
                  <c:v>165.4926090690996</c:v>
                </c:pt>
                <c:pt idx="259">
                  <c:v>163.9771289685167</c:v>
                </c:pt>
                <c:pt idx="260">
                  <c:v>162.4585269795955</c:v>
                </c:pt>
                <c:pt idx="261">
                  <c:v>160.9368320143273</c:v>
                </c:pt>
                <c:pt idx="262">
                  <c:v>159.4120730435955</c:v>
                </c:pt>
                <c:pt idx="263">
                  <c:v>157.8842790966142</c:v>
                </c:pt>
                <c:pt idx="264">
                  <c:v>156.3534792603774</c:v>
                </c:pt>
                <c:pt idx="265">
                  <c:v>154.81970267911</c:v>
                </c:pt>
                <c:pt idx="266">
                  <c:v>153.2829785537116</c:v>
                </c:pt>
                <c:pt idx="267">
                  <c:v>151.7433361411923</c:v>
                </c:pt>
                <c:pt idx="268">
                  <c:v>150.2008047541266</c:v>
                </c:pt>
                <c:pt idx="269">
                  <c:v>148.6554137600928</c:v>
                </c:pt>
                <c:pt idx="270">
                  <c:v>147.1071925811063</c:v>
                </c:pt>
                <c:pt idx="271">
                  <c:v>145.5561706930695</c:v>
                </c:pt>
                <c:pt idx="272">
                  <c:v>144.002377625205</c:v>
                </c:pt>
                <c:pt idx="273">
                  <c:v>142.4458429594955</c:v>
                </c:pt>
                <c:pt idx="274">
                  <c:v>140.8865963301167</c:v>
                </c:pt>
                <c:pt idx="275">
                  <c:v>139.3246674228802</c:v>
                </c:pt>
                <c:pt idx="276">
                  <c:v>137.7600859746617</c:v>
                </c:pt>
                <c:pt idx="277">
                  <c:v>136.19288177284</c:v>
                </c:pt>
                <c:pt idx="278">
                  <c:v>134.6230846547244</c:v>
                </c:pt>
                <c:pt idx="279">
                  <c:v>133.050724506991</c:v>
                </c:pt>
                <c:pt idx="280">
                  <c:v>131.4758312651111</c:v>
                </c:pt>
                <c:pt idx="281">
                  <c:v>129.8984349127875</c:v>
                </c:pt>
                <c:pt idx="282">
                  <c:v>128.318565481367</c:v>
                </c:pt>
                <c:pt idx="283">
                  <c:v>126.7362530492967</c:v>
                </c:pt>
                <c:pt idx="284">
                  <c:v>125.1515277415197</c:v>
                </c:pt>
                <c:pt idx="285">
                  <c:v>123.5644197289263</c:v>
                </c:pt>
                <c:pt idx="286">
                  <c:v>121.9749592277658</c:v>
                </c:pt>
                <c:pt idx="287">
                  <c:v>120.3831764990772</c:v>
                </c:pt>
                <c:pt idx="288">
                  <c:v>118.7891018481105</c:v>
                </c:pt>
                <c:pt idx="289">
                  <c:v>117.1927656237506</c:v>
                </c:pt>
                <c:pt idx="290">
                  <c:v>115.594198217941</c:v>
                </c:pt>
                <c:pt idx="291">
                  <c:v>113.9934300651014</c:v>
                </c:pt>
                <c:pt idx="292">
                  <c:v>112.3904916415519</c:v>
                </c:pt>
                <c:pt idx="293">
                  <c:v>110.7854134649314</c:v>
                </c:pt>
                <c:pt idx="294">
                  <c:v>109.178226093616</c:v>
                </c:pt>
                <c:pt idx="295">
                  <c:v>107.5689601261385</c:v>
                </c:pt>
                <c:pt idx="296">
                  <c:v>105.957646200605</c:v>
                </c:pt>
                <c:pt idx="297">
                  <c:v>104.3443149941118</c:v>
                </c:pt>
                <c:pt idx="298">
                  <c:v>102.7289972221601</c:v>
                </c:pt>
                <c:pt idx="299">
                  <c:v>101.111723638075</c:v>
                </c:pt>
                <c:pt idx="300">
                  <c:v>99.49252503241517</c:v>
                </c:pt>
                <c:pt idx="301">
                  <c:v>97.87143223238891</c:v>
                </c:pt>
                <c:pt idx="302">
                  <c:v>96.24847610127101</c:v>
                </c:pt>
                <c:pt idx="303">
                  <c:v>94.62368753780495</c:v>
                </c:pt>
                <c:pt idx="304">
                  <c:v>92.99709747562752</c:v>
                </c:pt>
                <c:pt idx="305">
                  <c:v>91.36873688266778</c:v>
                </c:pt>
                <c:pt idx="306">
                  <c:v>89.73863676056874</c:v>
                </c:pt>
                <c:pt idx="307">
                  <c:v>88.10682814408587</c:v>
                </c:pt>
                <c:pt idx="308">
                  <c:v>86.47334210050671</c:v>
                </c:pt>
                <c:pt idx="309">
                  <c:v>84.8382097290529</c:v>
                </c:pt>
                <c:pt idx="310">
                  <c:v>83.20146216028777</c:v>
                </c:pt>
                <c:pt idx="311">
                  <c:v>81.56313055552833</c:v>
                </c:pt>
                <c:pt idx="312">
                  <c:v>79.92324610624851</c:v>
                </c:pt>
                <c:pt idx="313">
                  <c:v>78.28184003348527</c:v>
                </c:pt>
                <c:pt idx="314">
                  <c:v>76.63894358724806</c:v>
                </c:pt>
                <c:pt idx="315">
                  <c:v>74.99458804591692</c:v>
                </c:pt>
                <c:pt idx="316">
                  <c:v>73.34880471565255</c:v>
                </c:pt>
                <c:pt idx="317">
                  <c:v>71.7016249298007</c:v>
                </c:pt>
                <c:pt idx="318">
                  <c:v>70.05308004828916</c:v>
                </c:pt>
                <c:pt idx="319">
                  <c:v>68.40320145704046</c:v>
                </c:pt>
                <c:pt idx="320">
                  <c:v>66.75202056736526</c:v>
                </c:pt>
                <c:pt idx="321">
                  <c:v>65.09956881536951</c:v>
                </c:pt>
                <c:pt idx="322">
                  <c:v>63.44587766135412</c:v>
                </c:pt>
                <c:pt idx="323">
                  <c:v>61.79097858921746</c:v>
                </c:pt>
                <c:pt idx="324">
                  <c:v>60.1349031058533</c:v>
                </c:pt>
                <c:pt idx="325">
                  <c:v>58.47768274055355</c:v>
                </c:pt>
                <c:pt idx="326">
                  <c:v>56.81934904440698</c:v>
                </c:pt>
                <c:pt idx="327">
                  <c:v>55.15993358969811</c:v>
                </c:pt>
                <c:pt idx="328">
                  <c:v>53.49946796930778</c:v>
                </c:pt>
                <c:pt idx="329">
                  <c:v>51.83798379610887</c:v>
                </c:pt>
                <c:pt idx="330">
                  <c:v>50.17551270236727</c:v>
                </c:pt>
                <c:pt idx="331">
                  <c:v>48.51208633913723</c:v>
                </c:pt>
                <c:pt idx="332">
                  <c:v>46.84773637566119</c:v>
                </c:pt>
                <c:pt idx="333">
                  <c:v>45.18249449876538</c:v>
                </c:pt>
                <c:pt idx="334">
                  <c:v>43.51639241225615</c:v>
                </c:pt>
                <c:pt idx="335">
                  <c:v>41.84946183631691</c:v>
                </c:pt>
                <c:pt idx="336">
                  <c:v>40.18173450690581</c:v>
                </c:pt>
                <c:pt idx="337">
                  <c:v>38.51324217514803</c:v>
                </c:pt>
                <c:pt idx="338">
                  <c:v>36.84401660673429</c:v>
                </c:pt>
                <c:pt idx="339">
                  <c:v>35.17408958131526</c:v>
                </c:pt>
                <c:pt idx="340">
                  <c:v>33.50349289189693</c:v>
                </c:pt>
                <c:pt idx="341">
                  <c:v>31.83225834423254</c:v>
                </c:pt>
                <c:pt idx="342">
                  <c:v>30.16041775622111</c:v>
                </c:pt>
                <c:pt idx="343">
                  <c:v>28.48800295729928</c:v>
                </c:pt>
                <c:pt idx="344">
                  <c:v>26.81504578783604</c:v>
                </c:pt>
                <c:pt idx="345">
                  <c:v>25.14157809852592</c:v>
                </c:pt>
                <c:pt idx="346">
                  <c:v>23.46763174978318</c:v>
                </c:pt>
                <c:pt idx="347">
                  <c:v>21.79323861113522</c:v>
                </c:pt>
                <c:pt idx="348">
                  <c:v>20.11843056061578</c:v>
                </c:pt>
                <c:pt idx="349">
                  <c:v>18.44323948415712</c:v>
                </c:pt>
                <c:pt idx="350">
                  <c:v>16.76769727498498</c:v>
                </c:pt>
                <c:pt idx="351">
                  <c:v>15.09183583300943</c:v>
                </c:pt>
                <c:pt idx="352">
                  <c:v>13.41568706421808</c:v>
                </c:pt>
                <c:pt idx="353">
                  <c:v>11.73928288006913</c:v>
                </c:pt>
                <c:pt idx="354">
                  <c:v>10.06265519688381</c:v>
                </c:pt>
                <c:pt idx="355">
                  <c:v>8.38583593523801</c:v>
                </c:pt>
                <c:pt idx="356">
                  <c:v>6.70885701935503</c:v>
                </c:pt>
                <c:pt idx="357">
                  <c:v>5.031750376498025</c:v>
                </c:pt>
                <c:pt idx="358">
                  <c:v>3.354547936361718</c:v>
                </c:pt>
                <c:pt idx="359">
                  <c:v>1.677281630464644</c:v>
                </c:pt>
                <c:pt idx="360">
                  <c:v>-1.6608458646629E-5</c:v>
                </c:pt>
                <c:pt idx="361">
                  <c:v>-1.677314847065779</c:v>
                </c:pt>
                <c:pt idx="362">
                  <c:v>-3.354581152014249</c:v>
                </c:pt>
                <c:pt idx="363">
                  <c:v>-5.0317835905697</c:v>
                </c:pt>
                <c:pt idx="364">
                  <c:v>-6.708890231213313</c:v>
                </c:pt>
                <c:pt idx="365">
                  <c:v>-8.385869144250612</c:v>
                </c:pt>
                <c:pt idx="366">
                  <c:v>-10.0626884024186</c:v>
                </c:pt>
                <c:pt idx="367">
                  <c:v>-11.73931608149384</c:v>
                </c:pt>
                <c:pt idx="368">
                  <c:v>-13.41572026090058</c:v>
                </c:pt>
                <c:pt idx="369">
                  <c:v>-15.0918690243178</c:v>
                </c:pt>
                <c:pt idx="370">
                  <c:v>-16.76773046028744</c:v>
                </c:pt>
                <c:pt idx="371">
                  <c:v>-18.44327266282161</c:v>
                </c:pt>
                <c:pt idx="372">
                  <c:v>-20.11846373201064</c:v>
                </c:pt>
                <c:pt idx="373">
                  <c:v>-21.79327177462903</c:v>
                </c:pt>
                <c:pt idx="374">
                  <c:v>-23.46766490474447</c:v>
                </c:pt>
                <c:pt idx="375">
                  <c:v>-25.14161124432318</c:v>
                </c:pt>
                <c:pt idx="376">
                  <c:v>-26.81507892383886</c:v>
                </c:pt>
                <c:pt idx="377">
                  <c:v>-28.48803608287622</c:v>
                </c:pt>
                <c:pt idx="378">
                  <c:v>-30.16045087074176</c:v>
                </c:pt>
                <c:pt idx="379">
                  <c:v>-31.8322914470665</c:v>
                </c:pt>
                <c:pt idx="380">
                  <c:v>-33.50352598241388</c:v>
                </c:pt>
                <c:pt idx="381">
                  <c:v>-35.17412265888591</c:v>
                </c:pt>
                <c:pt idx="382">
                  <c:v>-36.84404967072754</c:v>
                </c:pt>
                <c:pt idx="383">
                  <c:v>-38.51327522493526</c:v>
                </c:pt>
                <c:pt idx="384">
                  <c:v>-40.18176754185718</c:v>
                </c:pt>
                <c:pt idx="385">
                  <c:v>-41.84949485580415</c:v>
                </c:pt>
                <c:pt idx="386">
                  <c:v>-43.51642541565008</c:v>
                </c:pt>
                <c:pt idx="387">
                  <c:v>-45.18252748543819</c:v>
                </c:pt>
                <c:pt idx="388">
                  <c:v>-46.84776934498497</c:v>
                </c:pt>
                <c:pt idx="389">
                  <c:v>-48.51211929048398</c:v>
                </c:pt>
                <c:pt idx="390">
                  <c:v>-50.17554563510935</c:v>
                </c:pt>
                <c:pt idx="391">
                  <c:v>-51.83801670961951</c:v>
                </c:pt>
                <c:pt idx="392">
                  <c:v>-53.49950086296045</c:v>
                </c:pt>
                <c:pt idx="393">
                  <c:v>-55.15996646286631</c:v>
                </c:pt>
                <c:pt idx="394">
                  <c:v>-56.81938189646516</c:v>
                </c:pt>
                <c:pt idx="395">
                  <c:v>-58.47771557087621</c:v>
                </c:pt>
                <c:pt idx="396">
                  <c:v>-60.13493591381531</c:v>
                </c:pt>
                <c:pt idx="397">
                  <c:v>-61.79101137419431</c:v>
                </c:pt>
                <c:pt idx="398">
                  <c:v>-63.44591042272201</c:v>
                </c:pt>
                <c:pt idx="399">
                  <c:v>-65.0996015525034</c:v>
                </c:pt>
                <c:pt idx="400">
                  <c:v>-66.75205327964302</c:v>
                </c:pt>
                <c:pt idx="401">
                  <c:v>-68.4032341438389</c:v>
                </c:pt>
                <c:pt idx="402">
                  <c:v>-70.05311270898615</c:v>
                </c:pt>
                <c:pt idx="403">
                  <c:v>-71.7016575637736</c:v>
                </c:pt>
                <c:pt idx="404">
                  <c:v>-73.34883732228064</c:v>
                </c:pt>
                <c:pt idx="405">
                  <c:v>-74.9946206245806</c:v>
                </c:pt>
                <c:pt idx="406">
                  <c:v>-76.63897613732507</c:v>
                </c:pt>
                <c:pt idx="407">
                  <c:v>-78.2818725543584</c:v>
                </c:pt>
                <c:pt idx="408">
                  <c:v>-79.9232785972965</c:v>
                </c:pt>
                <c:pt idx="409">
                  <c:v>-81.56316301613334</c:v>
                </c:pt>
                <c:pt idx="410">
                  <c:v>-83.20149458983162</c:v>
                </c:pt>
                <c:pt idx="411">
                  <c:v>-84.83824212691806</c:v>
                </c:pt>
                <c:pt idx="412">
                  <c:v>-86.4733744660774</c:v>
                </c:pt>
                <c:pt idx="413">
                  <c:v>-88.1068604767445</c:v>
                </c:pt>
                <c:pt idx="414">
                  <c:v>-89.7386690597005</c:v>
                </c:pt>
                <c:pt idx="415">
                  <c:v>-91.3687691476577</c:v>
                </c:pt>
                <c:pt idx="416">
                  <c:v>-92.9971297058613</c:v>
                </c:pt>
                <c:pt idx="417">
                  <c:v>-94.62371973266794</c:v>
                </c:pt>
                <c:pt idx="418">
                  <c:v>-96.2485082601512</c:v>
                </c:pt>
                <c:pt idx="419">
                  <c:v>-97.8714643546745</c:v>
                </c:pt>
                <c:pt idx="420">
                  <c:v>-99.49255711749274</c:v>
                </c:pt>
                <c:pt idx="421">
                  <c:v>-101.1117556853364</c:v>
                </c:pt>
                <c:pt idx="422">
                  <c:v>-102.7290292309934</c:v>
                </c:pt>
                <c:pt idx="423">
                  <c:v>-104.3443469639078</c:v>
                </c:pt>
                <c:pt idx="424">
                  <c:v>-105.9576781307548</c:v>
                </c:pt>
                <c:pt idx="425">
                  <c:v>-107.5689920160347</c:v>
                </c:pt>
                <c:pt idx="426">
                  <c:v>-109.1782579426511</c:v>
                </c:pt>
                <c:pt idx="427">
                  <c:v>-110.7854452724993</c:v>
                </c:pt>
                <c:pt idx="428">
                  <c:v>-112.3905234070486</c:v>
                </c:pt>
                <c:pt idx="429">
                  <c:v>-113.9934617879202</c:v>
                </c:pt>
                <c:pt idx="430">
                  <c:v>-115.5942298974785</c:v>
                </c:pt>
                <c:pt idx="431">
                  <c:v>-117.1927972594029</c:v>
                </c:pt>
                <c:pt idx="432">
                  <c:v>-118.7891334392765</c:v>
                </c:pt>
                <c:pt idx="433">
                  <c:v>-120.3832080451545</c:v>
                </c:pt>
                <c:pt idx="434">
                  <c:v>-121.9749907281543</c:v>
                </c:pt>
                <c:pt idx="435">
                  <c:v>-123.564451183026</c:v>
                </c:pt>
                <c:pt idx="436">
                  <c:v>-125.1515591487321</c:v>
                </c:pt>
                <c:pt idx="437">
                  <c:v>-126.7362844090234</c:v>
                </c:pt>
                <c:pt idx="438">
                  <c:v>-128.3185967930124</c:v>
                </c:pt>
                <c:pt idx="439">
                  <c:v>-129.8984661757525</c:v>
                </c:pt>
                <c:pt idx="440">
                  <c:v>-131.4758624788038</c:v>
                </c:pt>
                <c:pt idx="441">
                  <c:v>-133.0507556708142</c:v>
                </c:pt>
                <c:pt idx="442">
                  <c:v>-134.6231157680864</c:v>
                </c:pt>
                <c:pt idx="443">
                  <c:v>-136.1929128351493</c:v>
                </c:pt>
                <c:pt idx="444">
                  <c:v>-137.760116985327</c:v>
                </c:pt>
                <c:pt idx="445">
                  <c:v>-139.3246983813085</c:v>
                </c:pt>
                <c:pt idx="446">
                  <c:v>-140.8866272357206</c:v>
                </c:pt>
                <c:pt idx="447">
                  <c:v>-142.4458738116848</c:v>
                </c:pt>
                <c:pt idx="448">
                  <c:v>-144.0024084233951</c:v>
                </c:pt>
                <c:pt idx="449">
                  <c:v>-145.556201436672</c:v>
                </c:pt>
                <c:pt idx="450">
                  <c:v>-147.1072232695363</c:v>
                </c:pt>
                <c:pt idx="451">
                  <c:v>-148.6554443927662</c:v>
                </c:pt>
                <c:pt idx="452">
                  <c:v>-150.2008353304612</c:v>
                </c:pt>
                <c:pt idx="453">
                  <c:v>-151.7433666606041</c:v>
                </c:pt>
                <c:pt idx="454">
                  <c:v>-153.283009015621</c:v>
                </c:pt>
                <c:pt idx="455">
                  <c:v>-154.819733082937</c:v>
                </c:pt>
                <c:pt idx="456">
                  <c:v>-156.3535096055412</c:v>
                </c:pt>
                <c:pt idx="457">
                  <c:v>-157.8843093825393</c:v>
                </c:pt>
                <c:pt idx="458">
                  <c:v>-159.4121032697037</c:v>
                </c:pt>
                <c:pt idx="459">
                  <c:v>-160.936862180044</c:v>
                </c:pt>
                <c:pt idx="460">
                  <c:v>-162.4585570843451</c:v>
                </c:pt>
                <c:pt idx="461">
                  <c:v>-163.9771590117284</c:v>
                </c:pt>
                <c:pt idx="462">
                  <c:v>-165.4926390502012</c:v>
                </c:pt>
                <c:pt idx="463">
                  <c:v>-167.0049683472046</c:v>
                </c:pt>
                <c:pt idx="464">
                  <c:v>-168.5141181101675</c:v>
                </c:pt>
                <c:pt idx="465">
                  <c:v>-170.020059607054</c:v>
                </c:pt>
                <c:pt idx="466">
                  <c:v>-171.5227641669057</c:v>
                </c:pt>
                <c:pt idx="467">
                  <c:v>-173.0222031803942</c:v>
                </c:pt>
                <c:pt idx="468">
                  <c:v>-174.518348100357</c:v>
                </c:pt>
                <c:pt idx="469">
                  <c:v>-176.011170442353</c:v>
                </c:pt>
                <c:pt idx="470">
                  <c:v>-177.5006417851942</c:v>
                </c:pt>
                <c:pt idx="471">
                  <c:v>-178.9867337714912</c:v>
                </c:pt>
                <c:pt idx="472">
                  <c:v>-180.4694181081945</c:v>
                </c:pt>
                <c:pt idx="473">
                  <c:v>-181.9486665671276</c:v>
                </c:pt>
                <c:pt idx="474">
                  <c:v>-183.4244509855328</c:v>
                </c:pt>
                <c:pt idx="475">
                  <c:v>-184.8967432665997</c:v>
                </c:pt>
                <c:pt idx="476">
                  <c:v>-186.3655153800042</c:v>
                </c:pt>
                <c:pt idx="477">
                  <c:v>-187.8307393624414</c:v>
                </c:pt>
                <c:pt idx="478">
                  <c:v>-189.292387318156</c:v>
                </c:pt>
                <c:pt idx="479">
                  <c:v>-190.7504314194768</c:v>
                </c:pt>
                <c:pt idx="480">
                  <c:v>-192.2048439073437</c:v>
                </c:pt>
                <c:pt idx="481">
                  <c:v>-193.6555970918394</c:v>
                </c:pt>
                <c:pt idx="482">
                  <c:v>-195.1026633527122</c:v>
                </c:pt>
                <c:pt idx="483">
                  <c:v>-196.546015139904</c:v>
                </c:pt>
                <c:pt idx="484">
                  <c:v>-197.9856249740783</c:v>
                </c:pt>
                <c:pt idx="485">
                  <c:v>-199.421465447136</c:v>
                </c:pt>
                <c:pt idx="486">
                  <c:v>-200.8535092227401</c:v>
                </c:pt>
                <c:pt idx="487">
                  <c:v>-202.2817290368445</c:v>
                </c:pt>
                <c:pt idx="488">
                  <c:v>-203.7060976981977</c:v>
                </c:pt>
                <c:pt idx="489">
                  <c:v>-205.126588088875</c:v>
                </c:pt>
                <c:pt idx="490">
                  <c:v>-206.5431731647813</c:v>
                </c:pt>
                <c:pt idx="491">
                  <c:v>-207.9558259561835</c:v>
                </c:pt>
                <c:pt idx="492">
                  <c:v>-209.3645195682011</c:v>
                </c:pt>
                <c:pt idx="493">
                  <c:v>-210.7692271813397</c:v>
                </c:pt>
                <c:pt idx="494">
                  <c:v>-212.1699220519895</c:v>
                </c:pt>
                <c:pt idx="495">
                  <c:v>-213.5665775129374</c:v>
                </c:pt>
                <c:pt idx="496">
                  <c:v>-214.9591669738755</c:v>
                </c:pt>
                <c:pt idx="497">
                  <c:v>-216.3476639219054</c:v>
                </c:pt>
                <c:pt idx="498">
                  <c:v>-217.7320419220477</c:v>
                </c:pt>
                <c:pt idx="499">
                  <c:v>-219.112274617737</c:v>
                </c:pt>
                <c:pt idx="500">
                  <c:v>-220.4883357313316</c:v>
                </c:pt>
                <c:pt idx="501">
                  <c:v>-221.86019906461</c:v>
                </c:pt>
                <c:pt idx="502">
                  <c:v>-223.2278384992704</c:v>
                </c:pt>
                <c:pt idx="503">
                  <c:v>-224.591227997429</c:v>
                </c:pt>
                <c:pt idx="504">
                  <c:v>-225.9503416021115</c:v>
                </c:pt>
                <c:pt idx="505">
                  <c:v>-227.305153437753</c:v>
                </c:pt>
                <c:pt idx="506">
                  <c:v>-228.6556377106901</c:v>
                </c:pt>
                <c:pt idx="507">
                  <c:v>-230.0017687096438</c:v>
                </c:pt>
                <c:pt idx="508">
                  <c:v>-231.3435208062218</c:v>
                </c:pt>
                <c:pt idx="509">
                  <c:v>-232.6808684553964</c:v>
                </c:pt>
                <c:pt idx="510">
                  <c:v>-234.0137861959921</c:v>
                </c:pt>
                <c:pt idx="511">
                  <c:v>-235.3422486511802</c:v>
                </c:pt>
                <c:pt idx="512">
                  <c:v>-236.6662305289437</c:v>
                </c:pt>
                <c:pt idx="513">
                  <c:v>-237.985706622578</c:v>
                </c:pt>
                <c:pt idx="514">
                  <c:v>-239.300651811157</c:v>
                </c:pt>
                <c:pt idx="515">
                  <c:v>-240.611041060021</c:v>
                </c:pt>
                <c:pt idx="516">
                  <c:v>-241.9168494212436</c:v>
                </c:pt>
                <c:pt idx="517">
                  <c:v>-243.2180520341144</c:v>
                </c:pt>
                <c:pt idx="518">
                  <c:v>-244.5146241256136</c:v>
                </c:pt>
                <c:pt idx="519">
                  <c:v>-245.8065410108723</c:v>
                </c:pt>
                <c:pt idx="520">
                  <c:v>-247.0937780936551</c:v>
                </c:pt>
                <c:pt idx="521">
                  <c:v>-248.3763108668224</c:v>
                </c:pt>
                <c:pt idx="522">
                  <c:v>-249.6541149127972</c:v>
                </c:pt>
                <c:pt idx="523">
                  <c:v>-250.9271659040315</c:v>
                </c:pt>
                <c:pt idx="524">
                  <c:v>-252.1954396034677</c:v>
                </c:pt>
                <c:pt idx="525">
                  <c:v>-253.4589118650025</c:v>
                </c:pt>
                <c:pt idx="526">
                  <c:v>-254.7175586339399</c:v>
                </c:pt>
                <c:pt idx="527">
                  <c:v>-255.9713559474656</c:v>
                </c:pt>
                <c:pt idx="528">
                  <c:v>-257.220279935077</c:v>
                </c:pt>
                <c:pt idx="529">
                  <c:v>-258.4643068190684</c:v>
                </c:pt>
                <c:pt idx="530">
                  <c:v>-259.7034129149533</c:v>
                </c:pt>
                <c:pt idx="531">
                  <c:v>-260.9375746319388</c:v>
                </c:pt>
                <c:pt idx="532">
                  <c:v>-262.166768473364</c:v>
                </c:pt>
                <c:pt idx="533">
                  <c:v>-263.3909710371471</c:v>
                </c:pt>
                <c:pt idx="534">
                  <c:v>-264.610159016236</c:v>
                </c:pt>
                <c:pt idx="535">
                  <c:v>-265.8243091990491</c:v>
                </c:pt>
                <c:pt idx="536">
                  <c:v>-267.0333984699088</c:v>
                </c:pt>
                <c:pt idx="537">
                  <c:v>-268.2374038095088</c:v>
                </c:pt>
                <c:pt idx="538">
                  <c:v>-269.4363022953115</c:v>
                </c:pt>
                <c:pt idx="539">
                  <c:v>-270.6300711020226</c:v>
                </c:pt>
                <c:pt idx="540">
                  <c:v>-271.8186875020002</c:v>
                </c:pt>
                <c:pt idx="541">
                  <c:v>-273.0021288657014</c:v>
                </c:pt>
                <c:pt idx="542">
                  <c:v>-274.1803726621069</c:v>
                </c:pt>
                <c:pt idx="543">
                  <c:v>-275.3533964591525</c:v>
                </c:pt>
                <c:pt idx="544">
                  <c:v>-276.5211779241525</c:v>
                </c:pt>
                <c:pt idx="545">
                  <c:v>-277.683694824237</c:v>
                </c:pt>
                <c:pt idx="546">
                  <c:v>-278.8409250267517</c:v>
                </c:pt>
                <c:pt idx="547">
                  <c:v>-279.9928464996989</c:v>
                </c:pt>
                <c:pt idx="548">
                  <c:v>-281.139437312159</c:v>
                </c:pt>
                <c:pt idx="549">
                  <c:v>-282.2806756346918</c:v>
                </c:pt>
                <c:pt idx="550">
                  <c:v>-283.4165397397637</c:v>
                </c:pt>
                <c:pt idx="551">
                  <c:v>-284.5470080021583</c:v>
                </c:pt>
                <c:pt idx="552">
                  <c:v>-285.672058899389</c:v>
                </c:pt>
                <c:pt idx="553">
                  <c:v>-286.7916710121032</c:v>
                </c:pt>
                <c:pt idx="554">
                  <c:v>-287.905823024507</c:v>
                </c:pt>
                <c:pt idx="555">
                  <c:v>-289.0144937247454</c:v>
                </c:pt>
                <c:pt idx="556">
                  <c:v>-290.1176620053248</c:v>
                </c:pt>
                <c:pt idx="557">
                  <c:v>-291.2153068635089</c:v>
                </c:pt>
                <c:pt idx="558">
                  <c:v>-292.3074074017256</c:v>
                </c:pt>
                <c:pt idx="559">
                  <c:v>-293.3939428279513</c:v>
                </c:pt>
                <c:pt idx="560">
                  <c:v>-294.4748924561161</c:v>
                </c:pt>
                <c:pt idx="561">
                  <c:v>-295.5502357064967</c:v>
                </c:pt>
                <c:pt idx="562">
                  <c:v>-296.6199521061067</c:v>
                </c:pt>
                <c:pt idx="563">
                  <c:v>-297.684021289087</c:v>
                </c:pt>
                <c:pt idx="564">
                  <c:v>-298.7424229970907</c:v>
                </c:pt>
                <c:pt idx="565">
                  <c:v>-299.7951370796729</c:v>
                </c:pt>
                <c:pt idx="566">
                  <c:v>-300.8421434946838</c:v>
                </c:pt>
                <c:pt idx="567">
                  <c:v>-301.8834223086183</c:v>
                </c:pt>
                <c:pt idx="568">
                  <c:v>-302.9189536970317</c:v>
                </c:pt>
                <c:pt idx="569">
                  <c:v>-303.9487179448949</c:v>
                </c:pt>
                <c:pt idx="570">
                  <c:v>-304.9726954469862</c:v>
                </c:pt>
                <c:pt idx="571">
                  <c:v>-305.9908667082466</c:v>
                </c:pt>
                <c:pt idx="572">
                  <c:v>-307.003212344159</c:v>
                </c:pt>
                <c:pt idx="573">
                  <c:v>-308.0097130811222</c:v>
                </c:pt>
                <c:pt idx="574">
                  <c:v>-309.0103497568118</c:v>
                </c:pt>
                <c:pt idx="575">
                  <c:v>-310.0051033205484</c:v>
                </c:pt>
                <c:pt idx="576">
                  <c:v>-310.9939548336553</c:v>
                </c:pt>
                <c:pt idx="577">
                  <c:v>-311.9768854698243</c:v>
                </c:pt>
                <c:pt idx="578">
                  <c:v>-312.9538765154724</c:v>
                </c:pt>
                <c:pt idx="579">
                  <c:v>-313.9249093700972</c:v>
                </c:pt>
                <c:pt idx="580">
                  <c:v>-314.889965546632</c:v>
                </c:pt>
                <c:pt idx="581">
                  <c:v>-315.8490266717984</c:v>
                </c:pt>
                <c:pt idx="582">
                  <c:v>-316.8020744864497</c:v>
                </c:pt>
                <c:pt idx="583">
                  <c:v>-317.749090845933</c:v>
                </c:pt>
                <c:pt idx="584">
                  <c:v>-318.690057720419</c:v>
                </c:pt>
                <c:pt idx="585">
                  <c:v>-319.6249571952543</c:v>
                </c:pt>
                <c:pt idx="586">
                  <c:v>-320.5537714712968</c:v>
                </c:pt>
                <c:pt idx="587">
                  <c:v>-321.4764828652678</c:v>
                </c:pt>
                <c:pt idx="588">
                  <c:v>-322.3930738100647</c:v>
                </c:pt>
                <c:pt idx="589">
                  <c:v>-323.3035268551175</c:v>
                </c:pt>
                <c:pt idx="590">
                  <c:v>-324.2078246667143</c:v>
                </c:pt>
                <c:pt idx="591">
                  <c:v>-325.105950028323</c:v>
                </c:pt>
                <c:pt idx="592">
                  <c:v>-325.9978858409337</c:v>
                </c:pt>
                <c:pt idx="593">
                  <c:v>-326.8836151233724</c:v>
                </c:pt>
                <c:pt idx="594">
                  <c:v>-327.7631210126285</c:v>
                </c:pt>
                <c:pt idx="595">
                  <c:v>-328.6363867641771</c:v>
                </c:pt>
                <c:pt idx="596">
                  <c:v>-329.5033957522975</c:v>
                </c:pt>
                <c:pt idx="597">
                  <c:v>-330.3641314703902</c:v>
                </c:pt>
                <c:pt idx="598">
                  <c:v>-331.2185775312774</c:v>
                </c:pt>
                <c:pt idx="599">
                  <c:v>-332.0667176675485</c:v>
                </c:pt>
                <c:pt idx="600">
                  <c:v>-332.9085357318285</c:v>
                </c:pt>
                <c:pt idx="601">
                  <c:v>-333.7440156971176</c:v>
                </c:pt>
                <c:pt idx="602">
                  <c:v>-334.5731416570772</c:v>
                </c:pt>
                <c:pt idx="603">
                  <c:v>-335.395897826352</c:v>
                </c:pt>
                <c:pt idx="604">
                  <c:v>-336.2122685408381</c:v>
                </c:pt>
                <c:pt idx="605">
                  <c:v>-337.0222382580177</c:v>
                </c:pt>
                <c:pt idx="606">
                  <c:v>-337.8257915572385</c:v>
                </c:pt>
                <c:pt idx="607">
                  <c:v>-338.6229131400005</c:v>
                </c:pt>
                <c:pt idx="608">
                  <c:v>-339.4135878302542</c:v>
                </c:pt>
                <c:pt idx="609">
                  <c:v>-340.1978005746946</c:v>
                </c:pt>
                <c:pt idx="610">
                  <c:v>-340.9755364430376</c:v>
                </c:pt>
                <c:pt idx="611">
                  <c:v>-341.7467806283207</c:v>
                </c:pt>
                <c:pt idx="612">
                  <c:v>-342.511518447153</c:v>
                </c:pt>
                <c:pt idx="613">
                  <c:v>-343.2697353400433</c:v>
                </c:pt>
                <c:pt idx="614">
                  <c:v>-344.0214168716212</c:v>
                </c:pt>
                <c:pt idx="615">
                  <c:v>-344.766548730959</c:v>
                </c:pt>
                <c:pt idx="616">
                  <c:v>-345.5051167318168</c:v>
                </c:pt>
                <c:pt idx="617">
                  <c:v>-346.2371068129265</c:v>
                </c:pt>
                <c:pt idx="618">
                  <c:v>-346.9625050382488</c:v>
                </c:pt>
                <c:pt idx="619">
                  <c:v>-347.6812975972487</c:v>
                </c:pt>
                <c:pt idx="620">
                  <c:v>-348.3934708051493</c:v>
                </c:pt>
                <c:pt idx="621">
                  <c:v>-349.0990111031992</c:v>
                </c:pt>
                <c:pt idx="622">
                  <c:v>-349.7979050589265</c:v>
                </c:pt>
                <c:pt idx="623">
                  <c:v>-350.490139366397</c:v>
                </c:pt>
                <c:pt idx="624">
                  <c:v>-351.1757008464725</c:v>
                </c:pt>
                <c:pt idx="625">
                  <c:v>-351.8545764470421</c:v>
                </c:pt>
                <c:pt idx="626">
                  <c:v>-352.5267532432916</c:v>
                </c:pt>
                <c:pt idx="627">
                  <c:v>-353.1922184379535</c:v>
                </c:pt>
                <c:pt idx="628">
                  <c:v>-353.8509593615184</c:v>
                </c:pt>
                <c:pt idx="629">
                  <c:v>-354.5029634725117</c:v>
                </c:pt>
                <c:pt idx="630">
                  <c:v>-355.1482183577143</c:v>
                </c:pt>
                <c:pt idx="631">
                  <c:v>-355.7867117324002</c:v>
                </c:pt>
                <c:pt idx="632">
                  <c:v>-356.4184314405784</c:v>
                </c:pt>
                <c:pt idx="633">
                  <c:v>-357.0433654552185</c:v>
                </c:pt>
                <c:pt idx="634">
                  <c:v>-357.6615018784718</c:v>
                </c:pt>
                <c:pt idx="635">
                  <c:v>-358.2728289419118</c:v>
                </c:pt>
                <c:pt idx="636">
                  <c:v>-358.877335006754</c:v>
                </c:pt>
                <c:pt idx="637">
                  <c:v>-359.4750085640711</c:v>
                </c:pt>
                <c:pt idx="638">
                  <c:v>-360.065838235021</c:v>
                </c:pt>
                <c:pt idx="639">
                  <c:v>-360.6498127710578</c:v>
                </c:pt>
                <c:pt idx="640">
                  <c:v>-361.2269210541465</c:v>
                </c:pt>
                <c:pt idx="641">
                  <c:v>-361.7971520969756</c:v>
                </c:pt>
                <c:pt idx="642">
                  <c:v>-362.3604950431735</c:v>
                </c:pt>
                <c:pt idx="643">
                  <c:v>-362.9169391674923</c:v>
                </c:pt>
                <c:pt idx="644">
                  <c:v>-363.4664738760491</c:v>
                </c:pt>
                <c:pt idx="645">
                  <c:v>-364.0090887064854</c:v>
                </c:pt>
                <c:pt idx="646">
                  <c:v>-364.544773328199</c:v>
                </c:pt>
                <c:pt idx="647">
                  <c:v>-365.0735175425236</c:v>
                </c:pt>
                <c:pt idx="648">
                  <c:v>-365.5953112829382</c:v>
                </c:pt>
                <c:pt idx="649">
                  <c:v>-366.1101446152385</c:v>
                </c:pt>
                <c:pt idx="650">
                  <c:v>-366.618007737736</c:v>
                </c:pt>
                <c:pt idx="651">
                  <c:v>-367.1188909814507</c:v>
                </c:pt>
                <c:pt idx="652">
                  <c:v>-367.6127848102872</c:v>
                </c:pt>
                <c:pt idx="653">
                  <c:v>-368.0996798212183</c:v>
                </c:pt>
                <c:pt idx="654">
                  <c:v>-368.5795667444644</c:v>
                </c:pt>
                <c:pt idx="655">
                  <c:v>-369.0524364436696</c:v>
                </c:pt>
                <c:pt idx="656">
                  <c:v>-369.5182799160731</c:v>
                </c:pt>
                <c:pt idx="657">
                  <c:v>-369.9770882926932</c:v>
                </c:pt>
                <c:pt idx="658">
                  <c:v>-370.4288528384739</c:v>
                </c:pt>
                <c:pt idx="659">
                  <c:v>-370.8735649524702</c:v>
                </c:pt>
                <c:pt idx="660">
                  <c:v>-371.3112161680065</c:v>
                </c:pt>
                <c:pt idx="661">
                  <c:v>-371.7417981528295</c:v>
                </c:pt>
                <c:pt idx="662">
                  <c:v>-372.1653027092811</c:v>
                </c:pt>
                <c:pt idx="663">
                  <c:v>-372.5817217744436</c:v>
                </c:pt>
                <c:pt idx="664">
                  <c:v>-372.9910474202951</c:v>
                </c:pt>
                <c:pt idx="665">
                  <c:v>-373.3932718538745</c:v>
                </c:pt>
                <c:pt idx="666">
                  <c:v>-373.7883874173966</c:v>
                </c:pt>
                <c:pt idx="667">
                  <c:v>-374.176386588439</c:v>
                </c:pt>
                <c:pt idx="668">
                  <c:v>-374.5572619800508</c:v>
                </c:pt>
                <c:pt idx="669">
                  <c:v>-374.9310063409116</c:v>
                </c:pt>
                <c:pt idx="670">
                  <c:v>-375.2976125554737</c:v>
                </c:pt>
                <c:pt idx="671">
                  <c:v>-375.6570736440817</c:v>
                </c:pt>
                <c:pt idx="672">
                  <c:v>-376.0093827631095</c:v>
                </c:pt>
                <c:pt idx="673">
                  <c:v>-376.3545332051017</c:v>
                </c:pt>
                <c:pt idx="674">
                  <c:v>-376.6925183988906</c:v>
                </c:pt>
                <c:pt idx="675">
                  <c:v>-377.0233319097255</c:v>
                </c:pt>
                <c:pt idx="676">
                  <c:v>-377.3469674393937</c:v>
                </c:pt>
                <c:pt idx="677">
                  <c:v>-377.6634188263403</c:v>
                </c:pt>
                <c:pt idx="678">
                  <c:v>-377.9726800457871</c:v>
                </c:pt>
                <c:pt idx="679">
                  <c:v>-378.2747452098458</c:v>
                </c:pt>
                <c:pt idx="680">
                  <c:v>-378.5696085676307</c:v>
                </c:pt>
                <c:pt idx="681">
                  <c:v>-378.8572645053703</c:v>
                </c:pt>
                <c:pt idx="682">
                  <c:v>-379.1377075465035</c:v>
                </c:pt>
                <c:pt idx="683">
                  <c:v>-379.4109323518066</c:v>
                </c:pt>
                <c:pt idx="684">
                  <c:v>-379.6769337194687</c:v>
                </c:pt>
                <c:pt idx="685">
                  <c:v>-379.9357065852054</c:v>
                </c:pt>
                <c:pt idx="686">
                  <c:v>-380.1872460223624</c:v>
                </c:pt>
                <c:pt idx="687">
                  <c:v>-380.4315472419748</c:v>
                </c:pt>
                <c:pt idx="688">
                  <c:v>-380.6686055929204</c:v>
                </c:pt>
                <c:pt idx="689">
                  <c:v>-380.8984165619335</c:v>
                </c:pt>
                <c:pt idx="690">
                  <c:v>-381.1209757737523</c:v>
                </c:pt>
                <c:pt idx="691">
                  <c:v>-381.3362789911632</c:v>
                </c:pt>
                <c:pt idx="692">
                  <c:v>-381.5443221151122</c:v>
                </c:pt>
                <c:pt idx="693">
                  <c:v>-381.74510118475</c:v>
                </c:pt>
                <c:pt idx="694">
                  <c:v>-381.9386123775316</c:v>
                </c:pt>
                <c:pt idx="695">
                  <c:v>-382.1248520092917</c:v>
                </c:pt>
                <c:pt idx="696">
                  <c:v>-382.3038165342882</c:v>
                </c:pt>
                <c:pt idx="697">
                  <c:v>-382.4755025452937</c:v>
                </c:pt>
                <c:pt idx="698">
                  <c:v>-382.639906773663</c:v>
                </c:pt>
                <c:pt idx="699">
                  <c:v>-382.797026089367</c:v>
                </c:pt>
                <c:pt idx="700">
                  <c:v>-382.9468575010831</c:v>
                </c:pt>
                <c:pt idx="701">
                  <c:v>-383.0893981562368</c:v>
                </c:pt>
                <c:pt idx="702">
                  <c:v>-383.2246453410617</c:v>
                </c:pt>
                <c:pt idx="703">
                  <c:v>-383.3525964806433</c:v>
                </c:pt>
                <c:pt idx="704">
                  <c:v>-383.4732491389768</c:v>
                </c:pt>
                <c:pt idx="705">
                  <c:v>-383.5866010190111</c:v>
                </c:pt>
                <c:pt idx="706">
                  <c:v>-383.6926499626865</c:v>
                </c:pt>
                <c:pt idx="707">
                  <c:v>-383.7913939509839</c:v>
                </c:pt>
                <c:pt idx="708">
                  <c:v>-383.8828311039703</c:v>
                </c:pt>
                <c:pt idx="709">
                  <c:v>-383.9669596807988</c:v>
                </c:pt>
                <c:pt idx="710">
                  <c:v>-384.0437780797914</c:v>
                </c:pt>
                <c:pt idx="711">
                  <c:v>-384.1132848384341</c:v>
                </c:pt>
                <c:pt idx="712">
                  <c:v>-384.1754786334201</c:v>
                </c:pt>
                <c:pt idx="713">
                  <c:v>-384.2303582806616</c:v>
                </c:pt>
                <c:pt idx="714">
                  <c:v>-384.2779227353423</c:v>
                </c:pt>
                <c:pt idx="715">
                  <c:v>-384.3181710918918</c:v>
                </c:pt>
                <c:pt idx="716">
                  <c:v>-384.3511025840463</c:v>
                </c:pt>
                <c:pt idx="717">
                  <c:v>-384.3767165848341</c:v>
                </c:pt>
                <c:pt idx="718">
                  <c:v>-384.3950126066032</c:v>
                </c:pt>
                <c:pt idx="719">
                  <c:v>-384.405990301023</c:v>
                </c:pt>
                <c:pt idx="720">
                  <c:v>-384.4096494590938</c:v>
                </c:pt>
                <c:pt idx="721">
                  <c:v>-384.4059900111517</c:v>
                </c:pt>
                <c:pt idx="722">
                  <c:v>-384.3950120268661</c:v>
                </c:pt>
                <c:pt idx="723">
                  <c:v>-384.3767157152415</c:v>
                </c:pt>
                <c:pt idx="724">
                  <c:v>-384.3511014246156</c:v>
                </c:pt>
                <c:pt idx="725">
                  <c:v>-384.3181696426439</c:v>
                </c:pt>
                <c:pt idx="726">
                  <c:v>-384.2779209963063</c:v>
                </c:pt>
                <c:pt idx="727">
                  <c:v>-384.2303562518694</c:v>
                </c:pt>
                <c:pt idx="728">
                  <c:v>-384.1754763149107</c:v>
                </c:pt>
                <c:pt idx="729">
                  <c:v>-384.113282230254</c:v>
                </c:pt>
                <c:pt idx="730">
                  <c:v>-384.0437751819881</c:v>
                </c:pt>
                <c:pt idx="731">
                  <c:v>-383.9669564934281</c:v>
                </c:pt>
                <c:pt idx="732">
                  <c:v>-383.882827627091</c:v>
                </c:pt>
                <c:pt idx="733">
                  <c:v>-383.7913901846687</c:v>
                </c:pt>
                <c:pt idx="734">
                  <c:v>-383.6926459069988</c:v>
                </c:pt>
                <c:pt idx="735">
                  <c:v>-383.5865966740301</c:v>
                </c:pt>
                <c:pt idx="736">
                  <c:v>-383.4732445047871</c:v>
                </c:pt>
                <c:pt idx="737">
                  <c:v>-383.352591557332</c:v>
                </c:pt>
                <c:pt idx="738">
                  <c:v>-383.2246401287246</c:v>
                </c:pt>
                <c:pt idx="739">
                  <c:v>-383.0893926549707</c:v>
                </c:pt>
                <c:pt idx="740">
                  <c:v>-382.9468517109925</c:v>
                </c:pt>
                <c:pt idx="741">
                  <c:v>-382.7970200105634</c:v>
                </c:pt>
                <c:pt idx="742">
                  <c:v>-382.639900406262</c:v>
                </c:pt>
                <c:pt idx="743">
                  <c:v>-382.4754958894195</c:v>
                </c:pt>
                <c:pt idx="744">
                  <c:v>-382.3038095900623</c:v>
                </c:pt>
                <c:pt idx="745">
                  <c:v>-382.1248447768491</c:v>
                </c:pt>
                <c:pt idx="746">
                  <c:v>-381.9386048570072</c:v>
                </c:pt>
                <c:pt idx="747">
                  <c:v>-381.7450933762876</c:v>
                </c:pt>
                <c:pt idx="748">
                  <c:v>-381.5443140188625</c:v>
                </c:pt>
                <c:pt idx="749">
                  <c:v>-381.3362706072806</c:v>
                </c:pt>
                <c:pt idx="750">
                  <c:v>-381.1209671023956</c:v>
                </c:pt>
                <c:pt idx="751">
                  <c:v>-380.8984076032697</c:v>
                </c:pt>
                <c:pt idx="752">
                  <c:v>-380.6685963471168</c:v>
                </c:pt>
                <c:pt idx="753">
                  <c:v>-380.4315377092102</c:v>
                </c:pt>
                <c:pt idx="754">
                  <c:v>-380.1872362028141</c:v>
                </c:pt>
                <c:pt idx="755">
                  <c:v>-379.9356964790672</c:v>
                </c:pt>
                <c:pt idx="756">
                  <c:v>-379.676923326927</c:v>
                </c:pt>
                <c:pt idx="757">
                  <c:v>-379.4109216730623</c:v>
                </c:pt>
                <c:pt idx="758">
                  <c:v>-379.1376965817593</c:v>
                </c:pt>
                <c:pt idx="759">
                  <c:v>-378.857253254832</c:v>
                </c:pt>
                <c:pt idx="760">
                  <c:v>-378.5695970315163</c:v>
                </c:pt>
                <c:pt idx="761">
                  <c:v>-378.2747333883732</c:v>
                </c:pt>
                <c:pt idx="762">
                  <c:v>-377.972667939182</c:v>
                </c:pt>
                <c:pt idx="763">
                  <c:v>-377.6634064348343</c:v>
                </c:pt>
                <c:pt idx="764">
                  <c:v>-377.34695476322</c:v>
                </c:pt>
                <c:pt idx="765">
                  <c:v>-377.0233189491236</c:v>
                </c:pt>
                <c:pt idx="766">
                  <c:v>-376.6925051541141</c:v>
                </c:pt>
                <c:pt idx="767">
                  <c:v>-376.354519676399</c:v>
                </c:pt>
                <c:pt idx="768">
                  <c:v>-376.0093689507382</c:v>
                </c:pt>
                <c:pt idx="769">
                  <c:v>-375.6570595483045</c:v>
                </c:pt>
                <c:pt idx="770">
                  <c:v>-375.297598176562</c:v>
                </c:pt>
                <c:pt idx="771">
                  <c:v>-374.930991679137</c:v>
                </c:pt>
                <c:pt idx="772">
                  <c:v>-374.557247035689</c:v>
                </c:pt>
                <c:pt idx="773">
                  <c:v>-374.1763713617776</c:v>
                </c:pt>
                <c:pt idx="774">
                  <c:v>-373.7883719087253</c:v>
                </c:pt>
                <c:pt idx="775">
                  <c:v>-373.3932560634886</c:v>
                </c:pt>
                <c:pt idx="776">
                  <c:v>-372.9910313484949</c:v>
                </c:pt>
                <c:pt idx="777">
                  <c:v>-372.5817054215339</c:v>
                </c:pt>
                <c:pt idx="778">
                  <c:v>-372.1652860755768</c:v>
                </c:pt>
                <c:pt idx="779">
                  <c:v>-371.7417812386456</c:v>
                </c:pt>
                <c:pt idx="780">
                  <c:v>-371.3111989736635</c:v>
                </c:pt>
                <c:pt idx="781">
                  <c:v>-370.8735474782965</c:v>
                </c:pt>
                <c:pt idx="782">
                  <c:v>-370.4288350848053</c:v>
                </c:pt>
                <c:pt idx="783">
                  <c:v>-369.9770702598645</c:v>
                </c:pt>
                <c:pt idx="784">
                  <c:v>-369.5182616044293</c:v>
                </c:pt>
                <c:pt idx="785">
                  <c:v>-369.0524178535546</c:v>
                </c:pt>
                <c:pt idx="786">
                  <c:v>-368.5795478762353</c:v>
                </c:pt>
              </c:numCache>
            </c:numRef>
          </c:xVal>
          <c:yVal>
            <c:numRef>
              <c:f>Sheet6!$B$2:$B$788</c:f>
              <c:numCache>
                <c:formatCode>General</c:formatCode>
                <c:ptCount val="787"/>
                <c:pt idx="0">
                  <c:v>0.0</c:v>
                </c:pt>
                <c:pt idx="1">
                  <c:v>1.677298238765215</c:v>
                </c:pt>
                <c:pt idx="2">
                  <c:v>3.354564544187981</c:v>
                </c:pt>
                <c:pt idx="3">
                  <c:v>5.03176698353387</c:v>
                </c:pt>
                <c:pt idx="4">
                  <c:v>6.70887362528418</c:v>
                </c:pt>
                <c:pt idx="5">
                  <c:v>8.385852539744375</c:v>
                </c:pt>
                <c:pt idx="6">
                  <c:v>10.06267179965117</c:v>
                </c:pt>
                <c:pt idx="7">
                  <c:v>11.73929948078146</c:v>
                </c:pt>
                <c:pt idx="8">
                  <c:v>13.4157036625593</c:v>
                </c:pt>
                <c:pt idx="9">
                  <c:v>15.09185242866359</c:v>
                </c:pt>
                <c:pt idx="10">
                  <c:v>16.76771386763629</c:v>
                </c:pt>
                <c:pt idx="11">
                  <c:v>18.44325607348951</c:v>
                </c:pt>
                <c:pt idx="12">
                  <c:v>20.11844714631318</c:v>
                </c:pt>
                <c:pt idx="13">
                  <c:v>21.79325519288223</c:v>
                </c:pt>
                <c:pt idx="14">
                  <c:v>23.46764832726376</c:v>
                </c:pt>
                <c:pt idx="15">
                  <c:v>25.14159467142468</c:v>
                </c:pt>
                <c:pt idx="16">
                  <c:v>26.81506235583743</c:v>
                </c:pt>
                <c:pt idx="17">
                  <c:v>28.48801952008772</c:v>
                </c:pt>
                <c:pt idx="18">
                  <c:v>30.16043431348152</c:v>
                </c:pt>
                <c:pt idx="19">
                  <c:v>31.83227489564953</c:v>
                </c:pt>
                <c:pt idx="20">
                  <c:v>33.50350943715542</c:v>
                </c:pt>
                <c:pt idx="21">
                  <c:v>35.17410612010102</c:v>
                </c:pt>
                <c:pt idx="22">
                  <c:v>36.84403313873121</c:v>
                </c:pt>
                <c:pt idx="23">
                  <c:v>38.5132587000416</c:v>
                </c:pt>
                <c:pt idx="24">
                  <c:v>40.18175102438168</c:v>
                </c:pt>
                <c:pt idx="25">
                  <c:v>41.84947834606091</c:v>
                </c:pt>
                <c:pt idx="26">
                  <c:v>43.51640891395333</c:v>
                </c:pt>
                <c:pt idx="27">
                  <c:v>45.18251099210225</c:v>
                </c:pt>
                <c:pt idx="28">
                  <c:v>46.84775286032325</c:v>
                </c:pt>
                <c:pt idx="29">
                  <c:v>48.51210281481056</c:v>
                </c:pt>
                <c:pt idx="30">
                  <c:v>50.17552916873815</c:v>
                </c:pt>
                <c:pt idx="31">
                  <c:v>51.8380002528643</c:v>
                </c:pt>
                <c:pt idx="32">
                  <c:v>53.49948441613418</c:v>
                </c:pt>
                <c:pt idx="33">
                  <c:v>55.15995002628258</c:v>
                </c:pt>
                <c:pt idx="34">
                  <c:v>56.819365470436</c:v>
                </c:pt>
                <c:pt idx="35">
                  <c:v>58.47769915571455</c:v>
                </c:pt>
                <c:pt idx="36">
                  <c:v>60.13491950983439</c:v>
                </c:pt>
                <c:pt idx="37">
                  <c:v>61.790994981706</c:v>
                </c:pt>
                <c:pt idx="38">
                  <c:v>63.44589404203823</c:v>
                </c:pt>
                <c:pt idx="39">
                  <c:v>65.09958518393674</c:v>
                </c:pt>
                <c:pt idx="40">
                  <c:v>66.7520369235035</c:v>
                </c:pt>
                <c:pt idx="41">
                  <c:v>68.40321780043965</c:v>
                </c:pt>
                <c:pt idx="42">
                  <c:v>70.05309637863766</c:v>
                </c:pt>
                <c:pt idx="43">
                  <c:v>71.70164124678678</c:v>
                </c:pt>
                <c:pt idx="44">
                  <c:v>73.34882101896711</c:v>
                </c:pt>
                <c:pt idx="45">
                  <c:v>74.9946043352491</c:v>
                </c:pt>
                <c:pt idx="46">
                  <c:v>76.63895986228705</c:v>
                </c:pt>
                <c:pt idx="47">
                  <c:v>78.2818562939223</c:v>
                </c:pt>
                <c:pt idx="48">
                  <c:v>79.9232623517726</c:v>
                </c:pt>
                <c:pt idx="49">
                  <c:v>81.56314678583092</c:v>
                </c:pt>
                <c:pt idx="50">
                  <c:v>83.20147837505907</c:v>
                </c:pt>
                <c:pt idx="51">
                  <c:v>84.83822592798556</c:v>
                </c:pt>
                <c:pt idx="52">
                  <c:v>86.4733582832925</c:v>
                </c:pt>
                <c:pt idx="53">
                  <c:v>88.1068443104152</c:v>
                </c:pt>
                <c:pt idx="54">
                  <c:v>89.73865291013445</c:v>
                </c:pt>
                <c:pt idx="55">
                  <c:v>91.36875301516318</c:v>
                </c:pt>
                <c:pt idx="56">
                  <c:v>92.9971135907446</c:v>
                </c:pt>
                <c:pt idx="57">
                  <c:v>94.62370363523726</c:v>
                </c:pt>
                <c:pt idx="58">
                  <c:v>96.24849218071118</c:v>
                </c:pt>
                <c:pt idx="59">
                  <c:v>97.87144829353178</c:v>
                </c:pt>
                <c:pt idx="60">
                  <c:v>99.49254107495433</c:v>
                </c:pt>
                <c:pt idx="61">
                  <c:v>101.1117396617058</c:v>
                </c:pt>
                <c:pt idx="62">
                  <c:v>102.7290132265769</c:v>
                </c:pt>
                <c:pt idx="63">
                  <c:v>104.3443309790096</c:v>
                </c:pt>
                <c:pt idx="64">
                  <c:v>105.9576621656803</c:v>
                </c:pt>
                <c:pt idx="65">
                  <c:v>107.568976071087</c:v>
                </c:pt>
                <c:pt idx="66">
                  <c:v>109.1782420181333</c:v>
                </c:pt>
                <c:pt idx="67">
                  <c:v>110.7854293687158</c:v>
                </c:pt>
                <c:pt idx="68">
                  <c:v>112.3905075243</c:v>
                </c:pt>
                <c:pt idx="69">
                  <c:v>113.9934459265108</c:v>
                </c:pt>
                <c:pt idx="70">
                  <c:v>115.5942140577097</c:v>
                </c:pt>
                <c:pt idx="71">
                  <c:v>117.1927814415774</c:v>
                </c:pt>
                <c:pt idx="72">
                  <c:v>118.7891176436934</c:v>
                </c:pt>
                <c:pt idx="73">
                  <c:v>120.3831922721159</c:v>
                </c:pt>
                <c:pt idx="74">
                  <c:v>121.9749749779602</c:v>
                </c:pt>
                <c:pt idx="75">
                  <c:v>123.5644354559762</c:v>
                </c:pt>
                <c:pt idx="76">
                  <c:v>125.151543445126</c:v>
                </c:pt>
                <c:pt idx="77">
                  <c:v>126.7362687291597</c:v>
                </c:pt>
                <c:pt idx="78">
                  <c:v>128.3185811371904</c:v>
                </c:pt>
                <c:pt idx="79">
                  <c:v>129.8984505442698</c:v>
                </c:pt>
                <c:pt idx="80">
                  <c:v>131.475846871958</c:v>
                </c:pt>
                <c:pt idx="81">
                  <c:v>133.0507400889041</c:v>
                </c:pt>
                <c:pt idx="82">
                  <c:v>134.623100211406</c:v>
                </c:pt>
                <c:pt idx="83">
                  <c:v>136.192897303996</c:v>
                </c:pt>
                <c:pt idx="84">
                  <c:v>137.7601014799946</c:v>
                </c:pt>
                <c:pt idx="85">
                  <c:v>139.3246829020952</c:v>
                </c:pt>
                <c:pt idx="86">
                  <c:v>140.8866117829183</c:v>
                </c:pt>
                <c:pt idx="87">
                  <c:v>142.4458583855898</c:v>
                </c:pt>
                <c:pt idx="88">
                  <c:v>144.0023930243</c:v>
                </c:pt>
                <c:pt idx="89">
                  <c:v>145.5561860648708</c:v>
                </c:pt>
                <c:pt idx="90">
                  <c:v>147.1072079253214</c:v>
                </c:pt>
                <c:pt idx="91">
                  <c:v>148.6554290764306</c:v>
                </c:pt>
                <c:pt idx="92">
                  <c:v>150.2008200422952</c:v>
                </c:pt>
                <c:pt idx="93">
                  <c:v>151.7433514008974</c:v>
                </c:pt>
                <c:pt idx="94">
                  <c:v>153.2829937846661</c:v>
                </c:pt>
                <c:pt idx="95">
                  <c:v>154.8197178810243</c:v>
                </c:pt>
                <c:pt idx="96">
                  <c:v>156.3534944329602</c:v>
                </c:pt>
                <c:pt idx="97">
                  <c:v>157.8842942395758</c:v>
                </c:pt>
                <c:pt idx="98">
                  <c:v>159.4120881566498</c:v>
                </c:pt>
                <c:pt idx="99">
                  <c:v>160.9368470971861</c:v>
                </c:pt>
                <c:pt idx="100">
                  <c:v>162.45854203197</c:v>
                </c:pt>
                <c:pt idx="101">
                  <c:v>163.9771439901227</c:v>
                </c:pt>
                <c:pt idx="102">
                  <c:v>165.4926240596502</c:v>
                </c:pt>
                <c:pt idx="103">
                  <c:v>167.004953387995</c:v>
                </c:pt>
                <c:pt idx="104">
                  <c:v>168.5141031825841</c:v>
                </c:pt>
                <c:pt idx="105">
                  <c:v>170.0200447113803</c:v>
                </c:pt>
                <c:pt idx="106">
                  <c:v>171.5227493034273</c:v>
                </c:pt>
                <c:pt idx="107">
                  <c:v>173.0221883493908</c:v>
                </c:pt>
                <c:pt idx="108">
                  <c:v>174.5183333021124</c:v>
                </c:pt>
                <c:pt idx="109">
                  <c:v>176.0111556771472</c:v>
                </c:pt>
                <c:pt idx="110">
                  <c:v>177.5006270533116</c:v>
                </c:pt>
                <c:pt idx="111">
                  <c:v>178.9867190732116</c:v>
                </c:pt>
                <c:pt idx="112">
                  <c:v>180.4694034437954</c:v>
                </c:pt>
                <c:pt idx="113">
                  <c:v>181.9486519368901</c:v>
                </c:pt>
                <c:pt idx="114">
                  <c:v>183.424436389737</c:v>
                </c:pt>
                <c:pt idx="115">
                  <c:v>184.8967287055203</c:v>
                </c:pt>
                <c:pt idx="116">
                  <c:v>186.36550085392</c:v>
                </c:pt>
                <c:pt idx="117">
                  <c:v>187.830724871627</c:v>
                </c:pt>
                <c:pt idx="118">
                  <c:v>189.2923728628888</c:v>
                </c:pt>
                <c:pt idx="119">
                  <c:v>190.750417000033</c:v>
                </c:pt>
                <c:pt idx="120">
                  <c:v>192.2048295239968</c:v>
                </c:pt>
                <c:pt idx="121">
                  <c:v>193.6555827448616</c:v>
                </c:pt>
                <c:pt idx="122">
                  <c:v>195.1026490423808</c:v>
                </c:pt>
                <c:pt idx="123">
                  <c:v>196.5460008664892</c:v>
                </c:pt>
                <c:pt idx="124">
                  <c:v>197.9856107378508</c:v>
                </c:pt>
                <c:pt idx="125">
                  <c:v>199.421451248367</c:v>
                </c:pt>
                <c:pt idx="126">
                  <c:v>200.853495061702</c:v>
                </c:pt>
                <c:pt idx="127">
                  <c:v>202.281714913805</c:v>
                </c:pt>
                <c:pt idx="128">
                  <c:v>203.706083613427</c:v>
                </c:pt>
                <c:pt idx="129">
                  <c:v>205.1265740426397</c:v>
                </c:pt>
                <c:pt idx="130">
                  <c:v>206.5431591573505</c:v>
                </c:pt>
                <c:pt idx="131">
                  <c:v>207.955811987822</c:v>
                </c:pt>
                <c:pt idx="132">
                  <c:v>209.3645056391748</c:v>
                </c:pt>
                <c:pt idx="133">
                  <c:v>210.769213291915</c:v>
                </c:pt>
                <c:pt idx="134">
                  <c:v>212.1699082024316</c:v>
                </c:pt>
                <c:pt idx="135">
                  <c:v>213.5665637035077</c:v>
                </c:pt>
                <c:pt idx="136">
                  <c:v>214.9591532048384</c:v>
                </c:pt>
                <c:pt idx="137">
                  <c:v>216.3476501935245</c:v>
                </c:pt>
                <c:pt idx="138">
                  <c:v>217.7320282345821</c:v>
                </c:pt>
                <c:pt idx="139">
                  <c:v>219.1122609714473</c:v>
                </c:pt>
                <c:pt idx="140">
                  <c:v>220.48832212648</c:v>
                </c:pt>
                <c:pt idx="141">
                  <c:v>221.8601855014528</c:v>
                </c:pt>
                <c:pt idx="142">
                  <c:v>223.2278249780668</c:v>
                </c:pt>
                <c:pt idx="143">
                  <c:v>224.5912145184365</c:v>
                </c:pt>
                <c:pt idx="144">
                  <c:v>225.9503281655865</c:v>
                </c:pt>
                <c:pt idx="145">
                  <c:v>227.3051400439516</c:v>
                </c:pt>
                <c:pt idx="146">
                  <c:v>228.6556243598661</c:v>
                </c:pt>
                <c:pt idx="147">
                  <c:v>230.0017554020533</c:v>
                </c:pt>
                <c:pt idx="148">
                  <c:v>231.3435075421172</c:v>
                </c:pt>
                <c:pt idx="149">
                  <c:v>232.6808552350298</c:v>
                </c:pt>
                <c:pt idx="150">
                  <c:v>234.0137730196164</c:v>
                </c:pt>
                <c:pt idx="151">
                  <c:v>235.3422355190447</c:v>
                </c:pt>
                <c:pt idx="152">
                  <c:v>236.6662174413001</c:v>
                </c:pt>
                <c:pt idx="153">
                  <c:v>237.9856935796745</c:v>
                </c:pt>
                <c:pt idx="154">
                  <c:v>239.3006388132428</c:v>
                </c:pt>
                <c:pt idx="155">
                  <c:v>240.611028107342</c:v>
                </c:pt>
                <c:pt idx="156">
                  <c:v>241.9168365140474</c:v>
                </c:pt>
                <c:pt idx="157">
                  <c:v>243.2180391726478</c:v>
                </c:pt>
                <c:pt idx="158">
                  <c:v>244.5146113101182</c:v>
                </c:pt>
                <c:pt idx="159">
                  <c:v>245.8065282415948</c:v>
                </c:pt>
                <c:pt idx="160">
                  <c:v>247.0937653708371</c:v>
                </c:pt>
                <c:pt idx="161">
                  <c:v>248.3762981907078</c:v>
                </c:pt>
                <c:pt idx="162">
                  <c:v>249.6541022836266</c:v>
                </c:pt>
                <c:pt idx="163">
                  <c:v>250.9271533220451</c:v>
                </c:pt>
                <c:pt idx="164">
                  <c:v>252.1954270689053</c:v>
                </c:pt>
                <c:pt idx="165">
                  <c:v>253.4588993781021</c:v>
                </c:pt>
                <c:pt idx="166">
                  <c:v>254.7175461949408</c:v>
                </c:pt>
                <c:pt idx="167">
                  <c:v>255.971343556604</c:v>
                </c:pt>
                <c:pt idx="168">
                  <c:v>257.2202675925889</c:v>
                </c:pt>
                <c:pt idx="169">
                  <c:v>258.4642945251867</c:v>
                </c:pt>
                <c:pt idx="170">
                  <c:v>259.7034006699137</c:v>
                </c:pt>
                <c:pt idx="171">
                  <c:v>260.9375624359735</c:v>
                </c:pt>
                <c:pt idx="172">
                  <c:v>262.1667563267063</c:v>
                </c:pt>
                <c:pt idx="173">
                  <c:v>263.3909589400266</c:v>
                </c:pt>
                <c:pt idx="174">
                  <c:v>264.6101469688862</c:v>
                </c:pt>
                <c:pt idx="175">
                  <c:v>265.8242972016963</c:v>
                </c:pt>
                <c:pt idx="176">
                  <c:v>267.0333865227865</c:v>
                </c:pt>
                <c:pt idx="177">
                  <c:v>268.2373919128369</c:v>
                </c:pt>
                <c:pt idx="178">
                  <c:v>269.4362904493215</c:v>
                </c:pt>
                <c:pt idx="179">
                  <c:v>270.6300593069386</c:v>
                </c:pt>
                <c:pt idx="180">
                  <c:v>271.8186757580468</c:v>
                </c:pt>
                <c:pt idx="181">
                  <c:v>273.0021171731022</c:v>
                </c:pt>
                <c:pt idx="182">
                  <c:v>274.180361021085</c:v>
                </c:pt>
                <c:pt idx="183">
                  <c:v>275.3533848699291</c:v>
                </c:pt>
                <c:pt idx="184">
                  <c:v>276.5211663869502</c:v>
                </c:pt>
                <c:pt idx="185">
                  <c:v>277.6836833392707</c:v>
                </c:pt>
                <c:pt idx="186">
                  <c:v>278.8409135942418</c:v>
                </c:pt>
                <c:pt idx="187">
                  <c:v>279.9928351198673</c:v>
                </c:pt>
                <c:pt idx="188">
                  <c:v>281.1394259852178</c:v>
                </c:pt>
                <c:pt idx="189">
                  <c:v>282.280664360859</c:v>
                </c:pt>
                <c:pt idx="190">
                  <c:v>283.4165285192519</c:v>
                </c:pt>
                <c:pt idx="191">
                  <c:v>284.5469968351824</c:v>
                </c:pt>
                <c:pt idx="192">
                  <c:v>285.6720477861608</c:v>
                </c:pt>
                <c:pt idx="193">
                  <c:v>286.7916599528344</c:v>
                </c:pt>
                <c:pt idx="194">
                  <c:v>287.9058120194093</c:v>
                </c:pt>
                <c:pt idx="195">
                  <c:v>289.0144827740278</c:v>
                </c:pt>
                <c:pt idx="196">
                  <c:v>290.117651109194</c:v>
                </c:pt>
                <c:pt idx="197">
                  <c:v>291.2152960221738</c:v>
                </c:pt>
                <c:pt idx="198">
                  <c:v>292.307396615395</c:v>
                </c:pt>
                <c:pt idx="199">
                  <c:v>293.3939320968282</c:v>
                </c:pt>
                <c:pt idx="200">
                  <c:v>294.4748817804054</c:v>
                </c:pt>
                <c:pt idx="201">
                  <c:v>295.5502250864014</c:v>
                </c:pt>
                <c:pt idx="202">
                  <c:v>296.6199415418284</c:v>
                </c:pt>
                <c:pt idx="203">
                  <c:v>297.6840107808264</c:v>
                </c:pt>
                <c:pt idx="204">
                  <c:v>298.7424125450495</c:v>
                </c:pt>
                <c:pt idx="205">
                  <c:v>299.795126684053</c:v>
                </c:pt>
                <c:pt idx="206">
                  <c:v>300.8421331556755</c:v>
                </c:pt>
                <c:pt idx="207">
                  <c:v>301.8834120264227</c:v>
                </c:pt>
                <c:pt idx="208">
                  <c:v>302.9189434718438</c:v>
                </c:pt>
                <c:pt idx="209">
                  <c:v>303.9487077769118</c:v>
                </c:pt>
                <c:pt idx="210">
                  <c:v>304.9726853363998</c:v>
                </c:pt>
                <c:pt idx="211">
                  <c:v>305.9908566552472</c:v>
                </c:pt>
                <c:pt idx="212">
                  <c:v>307.0032023489392</c:v>
                </c:pt>
                <c:pt idx="213">
                  <c:v>308.0097031438737</c:v>
                </c:pt>
                <c:pt idx="214">
                  <c:v>309.0103398777233</c:v>
                </c:pt>
                <c:pt idx="215">
                  <c:v>310.0050934998073</c:v>
                </c:pt>
                <c:pt idx="216">
                  <c:v>310.9939450714486</c:v>
                </c:pt>
                <c:pt idx="217">
                  <c:v>311.9768757663386</c:v>
                </c:pt>
                <c:pt idx="218">
                  <c:v>312.9538668708921</c:v>
                </c:pt>
                <c:pt idx="219">
                  <c:v>313.9248997846058</c:v>
                </c:pt>
                <c:pt idx="220">
                  <c:v>314.889956020412</c:v>
                </c:pt>
                <c:pt idx="221">
                  <c:v>315.8490172050297</c:v>
                </c:pt>
                <c:pt idx="222">
                  <c:v>316.8020650793178</c:v>
                </c:pt>
                <c:pt idx="223">
                  <c:v>317.7490814986113</c:v>
                </c:pt>
                <c:pt idx="224">
                  <c:v>318.6900484330875</c:v>
                </c:pt>
                <c:pt idx="225">
                  <c:v>319.6249479680885</c:v>
                </c:pt>
                <c:pt idx="226">
                  <c:v>320.5537623044773</c:v>
                </c:pt>
                <c:pt idx="227">
                  <c:v>321.4764737589612</c:v>
                </c:pt>
                <c:pt idx="228">
                  <c:v>322.3930647644504</c:v>
                </c:pt>
                <c:pt idx="229">
                  <c:v>323.3035178703664</c:v>
                </c:pt>
                <c:pt idx="230">
                  <c:v>324.207815742993</c:v>
                </c:pt>
                <c:pt idx="231">
                  <c:v>325.1059411658094</c:v>
                </c:pt>
                <c:pt idx="232">
                  <c:v>325.9978770397922</c:v>
                </c:pt>
                <c:pt idx="233">
                  <c:v>326.883606383772</c:v>
                </c:pt>
                <c:pt idx="234">
                  <c:v>327.7631123347344</c:v>
                </c:pt>
                <c:pt idx="235">
                  <c:v>328.6363781481534</c:v>
                </c:pt>
                <c:pt idx="236">
                  <c:v>329.5033871983128</c:v>
                </c:pt>
                <c:pt idx="237">
                  <c:v>330.364122978599</c:v>
                </c:pt>
                <c:pt idx="238">
                  <c:v>331.2185691018514</c:v>
                </c:pt>
                <c:pt idx="239">
                  <c:v>332.0667093006401</c:v>
                </c:pt>
                <c:pt idx="240">
                  <c:v>332.9085274275976</c:v>
                </c:pt>
                <c:pt idx="241">
                  <c:v>333.744007455727</c:v>
                </c:pt>
                <c:pt idx="242">
                  <c:v>334.573133478679</c:v>
                </c:pt>
                <c:pt idx="243">
                  <c:v>335.3958897111053</c:v>
                </c:pt>
                <c:pt idx="244">
                  <c:v>336.2122604888983</c:v>
                </c:pt>
                <c:pt idx="245">
                  <c:v>337.022230269539</c:v>
                </c:pt>
                <c:pt idx="246">
                  <c:v>337.82578363237</c:v>
                </c:pt>
                <c:pt idx="247">
                  <c:v>338.6229052788911</c:v>
                </c:pt>
                <c:pt idx="248">
                  <c:v>339.4135800330573</c:v>
                </c:pt>
                <c:pt idx="249">
                  <c:v>340.1977928415557</c:v>
                </c:pt>
                <c:pt idx="250">
                  <c:v>340.9755287741065</c:v>
                </c:pt>
                <c:pt idx="251">
                  <c:v>341.7467730237423</c:v>
                </c:pt>
                <c:pt idx="252">
                  <c:v>342.5115109070713</c:v>
                </c:pt>
                <c:pt idx="253">
                  <c:v>343.2697278646027</c:v>
                </c:pt>
                <c:pt idx="254">
                  <c:v>344.0214094609635</c:v>
                </c:pt>
                <c:pt idx="255">
                  <c:v>344.7665413852264</c:v>
                </c:pt>
                <c:pt idx="256">
                  <c:v>345.5051094511467</c:v>
                </c:pt>
                <c:pt idx="257">
                  <c:v>346.2370995974615</c:v>
                </c:pt>
                <c:pt idx="258">
                  <c:v>346.9624978881245</c:v>
                </c:pt>
                <c:pt idx="259">
                  <c:v>347.6812905126002</c:v>
                </c:pt>
                <c:pt idx="260">
                  <c:v>348.3934637861122</c:v>
                </c:pt>
                <c:pt idx="261">
                  <c:v>349.0990041499073</c:v>
                </c:pt>
                <c:pt idx="262">
                  <c:v>349.7978981715128</c:v>
                </c:pt>
                <c:pt idx="263">
                  <c:v>350.4901325449906</c:v>
                </c:pt>
                <c:pt idx="264">
                  <c:v>351.1756940912047</c:v>
                </c:pt>
                <c:pt idx="265">
                  <c:v>351.8545697580414</c:v>
                </c:pt>
                <c:pt idx="266">
                  <c:v>352.5267466206885</c:v>
                </c:pt>
                <c:pt idx="267">
                  <c:v>353.1922118818673</c:v>
                </c:pt>
                <c:pt idx="268">
                  <c:v>353.8509528720772</c:v>
                </c:pt>
                <c:pt idx="269">
                  <c:v>354.5029570498396</c:v>
                </c:pt>
                <c:pt idx="270">
                  <c:v>355.1482120019333</c:v>
                </c:pt>
                <c:pt idx="271">
                  <c:v>355.7867054436308</c:v>
                </c:pt>
                <c:pt idx="272">
                  <c:v>356.4184252189435</c:v>
                </c:pt>
                <c:pt idx="273">
                  <c:v>357.043359300833</c:v>
                </c:pt>
                <c:pt idx="274">
                  <c:v>357.6614957914533</c:v>
                </c:pt>
                <c:pt idx="275">
                  <c:v>358.2728229223765</c:v>
                </c:pt>
                <c:pt idx="276">
                  <c:v>358.8773290548155</c:v>
                </c:pt>
                <c:pt idx="277">
                  <c:v>359.475002679844</c:v>
                </c:pt>
                <c:pt idx="278">
                  <c:v>360.0658324186168</c:v>
                </c:pt>
                <c:pt idx="279">
                  <c:v>360.6498070225875</c:v>
                </c:pt>
                <c:pt idx="280">
                  <c:v>361.2269153737195</c:v>
                </c:pt>
                <c:pt idx="281">
                  <c:v>361.7971464847025</c:v>
                </c:pt>
                <c:pt idx="282">
                  <c:v>362.3604894991573</c:v>
                </c:pt>
                <c:pt idx="283">
                  <c:v>362.9169336918429</c:v>
                </c:pt>
                <c:pt idx="284">
                  <c:v>363.4664684688635</c:v>
                </c:pt>
                <c:pt idx="285">
                  <c:v>364.0090833678722</c:v>
                </c:pt>
                <c:pt idx="286">
                  <c:v>364.5447680582587</c:v>
                </c:pt>
                <c:pt idx="287">
                  <c:v>365.0735123413588</c:v>
                </c:pt>
                <c:pt idx="288">
                  <c:v>365.5953061506451</c:v>
                </c:pt>
                <c:pt idx="289">
                  <c:v>366.1101395519115</c:v>
                </c:pt>
                <c:pt idx="290">
                  <c:v>366.6180027434769</c:v>
                </c:pt>
                <c:pt idx="291">
                  <c:v>367.1188860563543</c:v>
                </c:pt>
                <c:pt idx="292">
                  <c:v>367.6127799544446</c:v>
                </c:pt>
                <c:pt idx="293">
                  <c:v>368.0996750347244</c:v>
                </c:pt>
                <c:pt idx="294">
                  <c:v>368.5795620274083</c:v>
                </c:pt>
                <c:pt idx="295">
                  <c:v>369.052431796142</c:v>
                </c:pt>
                <c:pt idx="296">
                  <c:v>369.5182753381653</c:v>
                </c:pt>
                <c:pt idx="297">
                  <c:v>369.9770837844885</c:v>
                </c:pt>
                <c:pt idx="298">
                  <c:v>370.4288484000588</c:v>
                </c:pt>
                <c:pt idx="299">
                  <c:v>370.8735605839304</c:v>
                </c:pt>
                <c:pt idx="300">
                  <c:v>371.3112118694223</c:v>
                </c:pt>
                <c:pt idx="301">
                  <c:v>371.7417939242836</c:v>
                </c:pt>
                <c:pt idx="302">
                  <c:v>372.165298550857</c:v>
                </c:pt>
                <c:pt idx="303">
                  <c:v>372.5817176862161</c:v>
                </c:pt>
                <c:pt idx="304">
                  <c:v>372.9910434023482</c:v>
                </c:pt>
                <c:pt idx="305">
                  <c:v>373.3932679062765</c:v>
                </c:pt>
                <c:pt idx="306">
                  <c:v>373.7883835402297</c:v>
                </c:pt>
                <c:pt idx="307">
                  <c:v>374.1763827817745</c:v>
                </c:pt>
                <c:pt idx="308">
                  <c:v>374.5572582439613</c:v>
                </c:pt>
                <c:pt idx="309">
                  <c:v>374.9310026754699</c:v>
                </c:pt>
                <c:pt idx="310">
                  <c:v>375.2976089607486</c:v>
                </c:pt>
                <c:pt idx="311">
                  <c:v>375.6570701201401</c:v>
                </c:pt>
                <c:pt idx="312">
                  <c:v>376.0093793100177</c:v>
                </c:pt>
                <c:pt idx="313">
                  <c:v>376.354529822927</c:v>
                </c:pt>
                <c:pt idx="314">
                  <c:v>376.6925150876956</c:v>
                </c:pt>
                <c:pt idx="315">
                  <c:v>377.0233286695769</c:v>
                </c:pt>
                <c:pt idx="316">
                  <c:v>377.3469642703523</c:v>
                </c:pt>
                <c:pt idx="317">
                  <c:v>377.6634157284645</c:v>
                </c:pt>
                <c:pt idx="318">
                  <c:v>377.9726770191368</c:v>
                </c:pt>
                <c:pt idx="319">
                  <c:v>378.2747422544787</c:v>
                </c:pt>
                <c:pt idx="320">
                  <c:v>378.5696056836043</c:v>
                </c:pt>
                <c:pt idx="321">
                  <c:v>378.8572616927385</c:v>
                </c:pt>
                <c:pt idx="322">
                  <c:v>379.137704805319</c:v>
                </c:pt>
                <c:pt idx="323">
                  <c:v>379.4109296821213</c:v>
                </c:pt>
                <c:pt idx="324">
                  <c:v>379.6769311213343</c:v>
                </c:pt>
                <c:pt idx="325">
                  <c:v>379.9357040586692</c:v>
                </c:pt>
                <c:pt idx="326">
                  <c:v>380.1872435674749</c:v>
                </c:pt>
                <c:pt idx="327">
                  <c:v>380.4315448587861</c:v>
                </c:pt>
                <c:pt idx="328">
                  <c:v>380.6686032814707</c:v>
                </c:pt>
                <c:pt idx="329">
                  <c:v>380.8984143222688</c:v>
                </c:pt>
                <c:pt idx="330">
                  <c:v>381.1209736059137</c:v>
                </c:pt>
                <c:pt idx="331">
                  <c:v>381.3362768951935</c:v>
                </c:pt>
                <c:pt idx="332">
                  <c:v>381.5443200910497</c:v>
                </c:pt>
                <c:pt idx="333">
                  <c:v>381.7450992326341</c:v>
                </c:pt>
                <c:pt idx="334">
                  <c:v>381.9386104974012</c:v>
                </c:pt>
                <c:pt idx="335">
                  <c:v>382.1248502011815</c:v>
                </c:pt>
                <c:pt idx="336">
                  <c:v>382.3038147982318</c:v>
                </c:pt>
                <c:pt idx="337">
                  <c:v>382.4755008813285</c:v>
                </c:pt>
                <c:pt idx="338">
                  <c:v>382.639905181814</c:v>
                </c:pt>
                <c:pt idx="339">
                  <c:v>382.7970245696671</c:v>
                </c:pt>
                <c:pt idx="340">
                  <c:v>382.9468560535618</c:v>
                </c:pt>
                <c:pt idx="341">
                  <c:v>383.089396780922</c:v>
                </c:pt>
                <c:pt idx="342">
                  <c:v>383.2246440379781</c:v>
                </c:pt>
                <c:pt idx="343">
                  <c:v>383.3525952498167</c:v>
                </c:pt>
                <c:pt idx="344">
                  <c:v>383.4732479804306</c:v>
                </c:pt>
                <c:pt idx="345">
                  <c:v>383.5865999327667</c:v>
                </c:pt>
                <c:pt idx="346">
                  <c:v>383.6926489487664</c:v>
                </c:pt>
                <c:pt idx="347">
                  <c:v>383.7913930094085</c:v>
                </c:pt>
                <c:pt idx="348">
                  <c:v>383.8828302347534</c:v>
                </c:pt>
                <c:pt idx="349">
                  <c:v>383.9669588839575</c:v>
                </c:pt>
                <c:pt idx="350">
                  <c:v>384.0437773553417</c:v>
                </c:pt>
                <c:pt idx="351">
                  <c:v>384.1132841863898</c:v>
                </c:pt>
                <c:pt idx="352">
                  <c:v>384.1754780537921</c:v>
                </c:pt>
                <c:pt idx="353">
                  <c:v>384.2303577734669</c:v>
                </c:pt>
                <c:pt idx="354">
                  <c:v>384.2779223005836</c:v>
                </c:pt>
                <c:pt idx="355">
                  <c:v>384.3181707295817</c:v>
                </c:pt>
                <c:pt idx="356">
                  <c:v>384.3511022941888</c:v>
                </c:pt>
                <c:pt idx="357">
                  <c:v>384.3767163674369</c:v>
                </c:pt>
                <c:pt idx="358">
                  <c:v>384.3950124616676</c:v>
                </c:pt>
                <c:pt idx="359">
                  <c:v>384.4059902285562</c:v>
                </c:pt>
                <c:pt idx="360">
                  <c:v>384.4096494590952</c:v>
                </c:pt>
                <c:pt idx="361">
                  <c:v>384.4059900836206</c:v>
                </c:pt>
                <c:pt idx="362">
                  <c:v>384.3950121718013</c:v>
                </c:pt>
                <c:pt idx="363">
                  <c:v>384.3767159326388</c:v>
                </c:pt>
                <c:pt idx="364">
                  <c:v>384.3511017144742</c:v>
                </c:pt>
                <c:pt idx="365">
                  <c:v>384.3181700049587</c:v>
                </c:pt>
                <c:pt idx="366">
                  <c:v>384.2779214310663</c:v>
                </c:pt>
                <c:pt idx="367">
                  <c:v>384.2303567590689</c:v>
                </c:pt>
                <c:pt idx="368">
                  <c:v>384.1754768945393</c:v>
                </c:pt>
                <c:pt idx="369">
                  <c:v>384.1132828822996</c:v>
                </c:pt>
                <c:pt idx="370">
                  <c:v>384.0437759064395</c:v>
                </c:pt>
                <c:pt idx="371">
                  <c:v>383.966957290269</c:v>
                </c:pt>
                <c:pt idx="372">
                  <c:v>383.882828496312</c:v>
                </c:pt>
                <c:pt idx="373">
                  <c:v>383.7913911262489</c:v>
                </c:pt>
                <c:pt idx="374">
                  <c:v>383.6926469209221</c:v>
                </c:pt>
                <c:pt idx="375">
                  <c:v>383.5865977602724</c:v>
                </c:pt>
                <c:pt idx="376">
                  <c:v>383.4732456633357</c:v>
                </c:pt>
                <c:pt idx="377">
                  <c:v>383.3525927881608</c:v>
                </c:pt>
                <c:pt idx="378">
                  <c:v>383.2246414318087</c:v>
                </c:pt>
                <c:pt idx="379">
                  <c:v>383.0893940302886</c:v>
                </c:pt>
                <c:pt idx="380">
                  <c:v>382.9468531585166</c:v>
                </c:pt>
                <c:pt idx="381">
                  <c:v>382.7970215302653</c:v>
                </c:pt>
                <c:pt idx="382">
                  <c:v>382.6399019981132</c:v>
                </c:pt>
                <c:pt idx="383">
                  <c:v>382.4754975533895</c:v>
                </c:pt>
                <c:pt idx="384">
                  <c:v>382.3038113261191</c:v>
                </c:pt>
                <c:pt idx="385">
                  <c:v>382.124846584962</c:v>
                </c:pt>
                <c:pt idx="386">
                  <c:v>381.9386067371415</c:v>
                </c:pt>
                <c:pt idx="387">
                  <c:v>381.7450953284041</c:v>
                </c:pt>
                <c:pt idx="388">
                  <c:v>381.5443160429251</c:v>
                </c:pt>
                <c:pt idx="389">
                  <c:v>381.3362727032538</c:v>
                </c:pt>
                <c:pt idx="390">
                  <c:v>381.1209692702355</c:v>
                </c:pt>
                <c:pt idx="391">
                  <c:v>380.8984098429369</c:v>
                </c:pt>
                <c:pt idx="392">
                  <c:v>380.6685986585691</c:v>
                </c:pt>
                <c:pt idx="393">
                  <c:v>380.4315400924061</c:v>
                </c:pt>
                <c:pt idx="394">
                  <c:v>380.187238657702</c:v>
                </c:pt>
                <c:pt idx="395">
                  <c:v>379.9356990056032</c:v>
                </c:pt>
                <c:pt idx="396">
                  <c:v>379.6769259250634</c:v>
                </c:pt>
                <c:pt idx="397">
                  <c:v>379.4109243427487</c:v>
                </c:pt>
                <c:pt idx="398">
                  <c:v>379.137699322947</c:v>
                </c:pt>
                <c:pt idx="399">
                  <c:v>378.8572560674667</c:v>
                </c:pt>
                <c:pt idx="400">
                  <c:v>378.5695999155459</c:v>
                </c:pt>
                <c:pt idx="401">
                  <c:v>378.2747363437425</c:v>
                </c:pt>
                <c:pt idx="402">
                  <c:v>377.9726709658343</c:v>
                </c:pt>
                <c:pt idx="403">
                  <c:v>377.663409532712</c:v>
                </c:pt>
                <c:pt idx="404">
                  <c:v>377.3469579322638</c:v>
                </c:pt>
                <c:pt idx="405">
                  <c:v>377.0233221892768</c:v>
                </c:pt>
                <c:pt idx="406">
                  <c:v>376.6925084653091</c:v>
                </c:pt>
                <c:pt idx="407">
                  <c:v>376.3545230585751</c:v>
                </c:pt>
                <c:pt idx="408">
                  <c:v>376.0093724038321</c:v>
                </c:pt>
                <c:pt idx="409">
                  <c:v>375.6570630722501</c:v>
                </c:pt>
                <c:pt idx="410">
                  <c:v>375.2976017712912</c:v>
                </c:pt>
                <c:pt idx="411">
                  <c:v>374.9309953445802</c:v>
                </c:pt>
                <c:pt idx="412">
                  <c:v>374.5572507717803</c:v>
                </c:pt>
                <c:pt idx="413">
                  <c:v>374.1763751684438</c:v>
                </c:pt>
                <c:pt idx="414">
                  <c:v>373.7883757858938</c:v>
                </c:pt>
                <c:pt idx="415">
                  <c:v>373.3932600110864</c:v>
                </c:pt>
                <c:pt idx="416">
                  <c:v>372.9910353664474</c:v>
                </c:pt>
                <c:pt idx="417">
                  <c:v>372.581709509764</c:v>
                </c:pt>
                <c:pt idx="418">
                  <c:v>372.1652902340043</c:v>
                </c:pt>
                <c:pt idx="419">
                  <c:v>371.7417854671911</c:v>
                </c:pt>
                <c:pt idx="420">
                  <c:v>371.3112032722512</c:v>
                </c:pt>
                <c:pt idx="421">
                  <c:v>370.873551846844</c:v>
                </c:pt>
                <c:pt idx="422">
                  <c:v>370.4288395232239</c:v>
                </c:pt>
                <c:pt idx="423">
                  <c:v>369.9770747680703</c:v>
                </c:pt>
                <c:pt idx="424">
                  <c:v>369.518266182342</c:v>
                </c:pt>
                <c:pt idx="425">
                  <c:v>369.0524225010843</c:v>
                </c:pt>
                <c:pt idx="426">
                  <c:v>368.5795525932937</c:v>
                </c:pt>
                <c:pt idx="427">
                  <c:v>368.0996654617317</c:v>
                </c:pt>
                <c:pt idx="428">
                  <c:v>367.6127702427577</c:v>
                </c:pt>
                <c:pt idx="429">
                  <c:v>367.1188762061558</c:v>
                </c:pt>
                <c:pt idx="430">
                  <c:v>366.617992754957</c:v>
                </c:pt>
                <c:pt idx="431">
                  <c:v>366.1101294252607</c:v>
                </c:pt>
                <c:pt idx="432">
                  <c:v>365.595295886053</c:v>
                </c:pt>
                <c:pt idx="433">
                  <c:v>365.0735019390229</c:v>
                </c:pt>
                <c:pt idx="434">
                  <c:v>364.5447575183757</c:v>
                </c:pt>
                <c:pt idx="435">
                  <c:v>364.009072690644</c:v>
                </c:pt>
                <c:pt idx="436">
                  <c:v>363.4664576544935</c:v>
                </c:pt>
                <c:pt idx="437">
                  <c:v>362.9169227405336</c:v>
                </c:pt>
                <c:pt idx="438">
                  <c:v>362.3604784111218</c:v>
                </c:pt>
                <c:pt idx="439">
                  <c:v>361.7971352601478</c:v>
                </c:pt>
                <c:pt idx="440">
                  <c:v>361.2269040128638</c:v>
                </c:pt>
                <c:pt idx="441">
                  <c:v>360.6497955256474</c:v>
                </c:pt>
                <c:pt idx="442">
                  <c:v>360.0658207858073</c:v>
                </c:pt>
                <c:pt idx="443">
                  <c:v>359.4749909113871</c:v>
                </c:pt>
                <c:pt idx="444">
                  <c:v>358.8773171509366</c:v>
                </c:pt>
                <c:pt idx="445">
                  <c:v>358.2728108833024</c:v>
                </c:pt>
                <c:pt idx="446">
                  <c:v>357.6614836174128</c:v>
                </c:pt>
                <c:pt idx="447">
                  <c:v>357.043346992057</c:v>
                </c:pt>
                <c:pt idx="448">
                  <c:v>356.4184127756681</c:v>
                </c:pt>
                <c:pt idx="449">
                  <c:v>355.7866928660931</c:v>
                </c:pt>
                <c:pt idx="450">
                  <c:v>355.148199290369</c:v>
                </c:pt>
                <c:pt idx="451">
                  <c:v>354.5029442044933</c:v>
                </c:pt>
                <c:pt idx="452">
                  <c:v>353.8509398931936</c:v>
                </c:pt>
                <c:pt idx="453">
                  <c:v>353.1921987696915</c:v>
                </c:pt>
                <c:pt idx="454">
                  <c:v>352.5267333754715</c:v>
                </c:pt>
                <c:pt idx="455">
                  <c:v>351.8545563800374</c:v>
                </c:pt>
                <c:pt idx="456">
                  <c:v>351.175680580669</c:v>
                </c:pt>
                <c:pt idx="457">
                  <c:v>350.4901189021735</c:v>
                </c:pt>
                <c:pt idx="458">
                  <c:v>349.7978843966814</c:v>
                </c:pt>
                <c:pt idx="459">
                  <c:v>349.0989902433208</c:v>
                </c:pt>
                <c:pt idx="460">
                  <c:v>348.3934497480337</c:v>
                </c:pt>
                <c:pt idx="461">
                  <c:v>347.6812763433014</c:v>
                </c:pt>
                <c:pt idx="462">
                  <c:v>346.9624835878727</c:v>
                </c:pt>
                <c:pt idx="463">
                  <c:v>346.237085166529</c:v>
                </c:pt>
                <c:pt idx="464">
                  <c:v>345.5050948898123</c:v>
                </c:pt>
                <c:pt idx="465">
                  <c:v>344.7665266937593</c:v>
                </c:pt>
                <c:pt idx="466">
                  <c:v>344.0213946396485</c:v>
                </c:pt>
                <c:pt idx="467">
                  <c:v>343.2697129137196</c:v>
                </c:pt>
                <c:pt idx="468">
                  <c:v>342.51149582691</c:v>
                </c:pt>
                <c:pt idx="469">
                  <c:v>341.7467578145805</c:v>
                </c:pt>
                <c:pt idx="470">
                  <c:v>340.9755134362398</c:v>
                </c:pt>
                <c:pt idx="471">
                  <c:v>340.1977773752762</c:v>
                </c:pt>
                <c:pt idx="472">
                  <c:v>339.4135644386565</c:v>
                </c:pt>
                <c:pt idx="473">
                  <c:v>338.6228895566703</c:v>
                </c:pt>
                <c:pt idx="474">
                  <c:v>337.8257677826255</c:v>
                </c:pt>
                <c:pt idx="475">
                  <c:v>337.0222142925718</c:v>
                </c:pt>
                <c:pt idx="476">
                  <c:v>336.212244385017</c:v>
                </c:pt>
                <c:pt idx="477">
                  <c:v>335.3958734806133</c:v>
                </c:pt>
                <c:pt idx="478">
                  <c:v>334.5731171218885</c:v>
                </c:pt>
                <c:pt idx="479">
                  <c:v>333.7439909729439</c:v>
                </c:pt>
                <c:pt idx="480">
                  <c:v>332.9085108191413</c:v>
                </c:pt>
                <c:pt idx="481">
                  <c:v>332.0666925668215</c:v>
                </c:pt>
                <c:pt idx="482">
                  <c:v>331.2185522429869</c:v>
                </c:pt>
                <c:pt idx="483">
                  <c:v>330.3641059950204</c:v>
                </c:pt>
                <c:pt idx="484">
                  <c:v>329.5033700903351</c:v>
                </c:pt>
                <c:pt idx="485">
                  <c:v>328.6363609161065</c:v>
                </c:pt>
                <c:pt idx="486">
                  <c:v>327.7630949789415</c:v>
                </c:pt>
                <c:pt idx="487">
                  <c:v>326.8835889045661</c:v>
                </c:pt>
                <c:pt idx="488">
                  <c:v>325.9978594375065</c:v>
                </c:pt>
                <c:pt idx="489">
                  <c:v>325.1059234407791</c:v>
                </c:pt>
                <c:pt idx="490">
                  <c:v>324.2077978955587</c:v>
                </c:pt>
                <c:pt idx="491">
                  <c:v>323.3034999008617</c:v>
                </c:pt>
                <c:pt idx="492">
                  <c:v>322.3930466732201</c:v>
                </c:pt>
                <c:pt idx="493">
                  <c:v>321.4764555463516</c:v>
                </c:pt>
                <c:pt idx="494">
                  <c:v>320.5537439708317</c:v>
                </c:pt>
                <c:pt idx="495">
                  <c:v>319.624929513761</c:v>
                </c:pt>
                <c:pt idx="496">
                  <c:v>318.6900298584221</c:v>
                </c:pt>
                <c:pt idx="497">
                  <c:v>317.7490628039691</c:v>
                </c:pt>
                <c:pt idx="498">
                  <c:v>316.8020462650468</c:v>
                </c:pt>
                <c:pt idx="499">
                  <c:v>315.8489982714938</c:v>
                </c:pt>
                <c:pt idx="500">
                  <c:v>314.8899369679688</c:v>
                </c:pt>
                <c:pt idx="501">
                  <c:v>313.9248806136234</c:v>
                </c:pt>
                <c:pt idx="502">
                  <c:v>312.9538475817295</c:v>
                </c:pt>
                <c:pt idx="503">
                  <c:v>311.9768563593653</c:v>
                </c:pt>
                <c:pt idx="504">
                  <c:v>310.9939255470316</c:v>
                </c:pt>
                <c:pt idx="505">
                  <c:v>310.005073858323</c:v>
                </c:pt>
                <c:pt idx="506">
                  <c:v>309.010320119544</c:v>
                </c:pt>
                <c:pt idx="507">
                  <c:v>308.0096832693744</c:v>
                </c:pt>
                <c:pt idx="508">
                  <c:v>307.0031823584985</c:v>
                </c:pt>
                <c:pt idx="509">
                  <c:v>305.9908365492461</c:v>
                </c:pt>
                <c:pt idx="510">
                  <c:v>304.972665115222</c:v>
                </c:pt>
                <c:pt idx="511">
                  <c:v>303.9486874409417</c:v>
                </c:pt>
                <c:pt idx="512">
                  <c:v>302.9189230214673</c:v>
                </c:pt>
                <c:pt idx="513">
                  <c:v>301.8833914620272</c:v>
                </c:pt>
                <c:pt idx="514">
                  <c:v>300.8421124776568</c:v>
                </c:pt>
                <c:pt idx="515">
                  <c:v>299.7951058928035</c:v>
                </c:pt>
                <c:pt idx="516">
                  <c:v>298.7423916409657</c:v>
                </c:pt>
                <c:pt idx="517">
                  <c:v>297.6839897643051</c:v>
                </c:pt>
                <c:pt idx="518">
                  <c:v>296.6199204132701</c:v>
                </c:pt>
                <c:pt idx="519">
                  <c:v>295.5502038462079</c:v>
                </c:pt>
                <c:pt idx="520">
                  <c:v>294.4748604289817</c:v>
                </c:pt>
                <c:pt idx="521">
                  <c:v>293.3939106345807</c:v>
                </c:pt>
                <c:pt idx="522">
                  <c:v>292.3073750427322</c:v>
                </c:pt>
                <c:pt idx="523">
                  <c:v>291.2152743395091</c:v>
                </c:pt>
                <c:pt idx="524">
                  <c:v>290.117629316935</c:v>
                </c:pt>
                <c:pt idx="525">
                  <c:v>289.0144608725903</c:v>
                </c:pt>
                <c:pt idx="526">
                  <c:v>287.9057900092135</c:v>
                </c:pt>
                <c:pt idx="527">
                  <c:v>286.7916378343006</c:v>
                </c:pt>
                <c:pt idx="528">
                  <c:v>285.6720255597043</c:v>
                </c:pt>
                <c:pt idx="529">
                  <c:v>284.5469745012288</c:v>
                </c:pt>
                <c:pt idx="530">
                  <c:v>283.4165060782239</c:v>
                </c:pt>
                <c:pt idx="531">
                  <c:v>282.2806418131893</c:v>
                </c:pt>
                <c:pt idx="532">
                  <c:v>281.1394033313358</c:v>
                </c:pt>
                <c:pt idx="533">
                  <c:v>279.9928123601986</c:v>
                </c:pt>
                <c:pt idx="534">
                  <c:v>278.8408907292244</c:v>
                </c:pt>
                <c:pt idx="535">
                  <c:v>277.68366036934</c:v>
                </c:pt>
                <c:pt idx="536">
                  <c:v>276.5211433125385</c:v>
                </c:pt>
                <c:pt idx="537">
                  <c:v>275.3533616914805</c:v>
                </c:pt>
                <c:pt idx="538">
                  <c:v>274.1803377390393</c:v>
                </c:pt>
                <c:pt idx="539">
                  <c:v>273.0020937879028</c:v>
                </c:pt>
                <c:pt idx="540">
                  <c:v>271.818652270139</c:v>
                </c:pt>
                <c:pt idx="541">
                  <c:v>270.6300357167692</c:v>
                </c:pt>
                <c:pt idx="542">
                  <c:v>269.4362667573386</c:v>
                </c:pt>
                <c:pt idx="543">
                  <c:v>268.237368119495</c:v>
                </c:pt>
                <c:pt idx="544">
                  <c:v>267.0333626285353</c:v>
                </c:pt>
                <c:pt idx="545">
                  <c:v>265.8242732069917</c:v>
                </c:pt>
                <c:pt idx="546">
                  <c:v>264.6101228741853</c:v>
                </c:pt>
                <c:pt idx="547">
                  <c:v>263.3909347457886</c:v>
                </c:pt>
                <c:pt idx="548">
                  <c:v>262.1667320333903</c:v>
                </c:pt>
                <c:pt idx="549">
                  <c:v>260.9375380440416</c:v>
                </c:pt>
                <c:pt idx="550">
                  <c:v>259.7033761798327</c:v>
                </c:pt>
                <c:pt idx="551">
                  <c:v>258.4642699374217</c:v>
                </c:pt>
                <c:pt idx="552">
                  <c:v>257.2202429076069</c:v>
                </c:pt>
                <c:pt idx="553">
                  <c:v>255.9713187748762</c:v>
                </c:pt>
                <c:pt idx="554">
                  <c:v>254.7175213169409</c:v>
                </c:pt>
                <c:pt idx="555">
                  <c:v>253.4588744043004</c:v>
                </c:pt>
                <c:pt idx="556">
                  <c:v>252.1954019997782</c:v>
                </c:pt>
                <c:pt idx="557">
                  <c:v>250.9271281580721</c:v>
                </c:pt>
                <c:pt idx="558">
                  <c:v>249.654077025284</c:v>
                </c:pt>
                <c:pt idx="559">
                  <c:v>248.3762728384774</c:v>
                </c:pt>
                <c:pt idx="560">
                  <c:v>247.0937399252024</c:v>
                </c:pt>
                <c:pt idx="561">
                  <c:v>245.8065027030385</c:v>
                </c:pt>
                <c:pt idx="562">
                  <c:v>244.5145856791261</c:v>
                </c:pt>
                <c:pt idx="563">
                  <c:v>243.2180134497108</c:v>
                </c:pt>
                <c:pt idx="564">
                  <c:v>241.9168106996536</c:v>
                </c:pt>
                <c:pt idx="565">
                  <c:v>240.6110022019831</c:v>
                </c:pt>
                <c:pt idx="566">
                  <c:v>239.3006128174126</c:v>
                </c:pt>
                <c:pt idx="567">
                  <c:v>237.9856674938663</c:v>
                </c:pt>
                <c:pt idx="568">
                  <c:v>236.6661912660106</c:v>
                </c:pt>
                <c:pt idx="569">
                  <c:v>235.3422092547743</c:v>
                </c:pt>
                <c:pt idx="570">
                  <c:v>234.0137466668634</c:v>
                </c:pt>
                <c:pt idx="571">
                  <c:v>232.6808287942964</c:v>
                </c:pt>
                <c:pt idx="572">
                  <c:v>231.343481013907</c:v>
                </c:pt>
                <c:pt idx="573">
                  <c:v>230.0017287868711</c:v>
                </c:pt>
                <c:pt idx="574">
                  <c:v>228.6555976582186</c:v>
                </c:pt>
                <c:pt idx="575">
                  <c:v>227.3051132563465</c:v>
                </c:pt>
                <c:pt idx="576">
                  <c:v>225.950301292535</c:v>
                </c:pt>
                <c:pt idx="577">
                  <c:v>224.5911875604492</c:v>
                </c:pt>
                <c:pt idx="578">
                  <c:v>223.2277979356583</c:v>
                </c:pt>
                <c:pt idx="579">
                  <c:v>221.8601583751373</c:v>
                </c:pt>
                <c:pt idx="580">
                  <c:v>220.4882949167727</c:v>
                </c:pt>
                <c:pt idx="581">
                  <c:v>219.1122336788691</c:v>
                </c:pt>
                <c:pt idx="582">
                  <c:v>217.7320008596502</c:v>
                </c:pt>
                <c:pt idx="583">
                  <c:v>216.3476227367602</c:v>
                </c:pt>
                <c:pt idx="584">
                  <c:v>214.9591256667657</c:v>
                </c:pt>
                <c:pt idx="585">
                  <c:v>213.5665360846512</c:v>
                </c:pt>
                <c:pt idx="586">
                  <c:v>212.1698805033145</c:v>
                </c:pt>
                <c:pt idx="587">
                  <c:v>210.7691855130665</c:v>
                </c:pt>
                <c:pt idx="588">
                  <c:v>209.3644777811245</c:v>
                </c:pt>
                <c:pt idx="589">
                  <c:v>207.9557840510978</c:v>
                </c:pt>
                <c:pt idx="590">
                  <c:v>206.5431311424867</c:v>
                </c:pt>
                <c:pt idx="591">
                  <c:v>205.126545950168</c:v>
                </c:pt>
                <c:pt idx="592">
                  <c:v>203.7060554438818</c:v>
                </c:pt>
                <c:pt idx="593">
                  <c:v>202.281686667725</c:v>
                </c:pt>
                <c:pt idx="594">
                  <c:v>200.8534667396244</c:v>
                </c:pt>
                <c:pt idx="595">
                  <c:v>199.421422850831</c:v>
                </c:pt>
                <c:pt idx="596">
                  <c:v>197.985582265395</c:v>
                </c:pt>
                <c:pt idx="597">
                  <c:v>196.545972319657</c:v>
                </c:pt>
                <c:pt idx="598">
                  <c:v>195.102620421715</c:v>
                </c:pt>
                <c:pt idx="599">
                  <c:v>193.6555540509102</c:v>
                </c:pt>
                <c:pt idx="600">
                  <c:v>192.2048007573013</c:v>
                </c:pt>
                <c:pt idx="601">
                  <c:v>190.7503881611433</c:v>
                </c:pt>
                <c:pt idx="602">
                  <c:v>189.2923439523558</c:v>
                </c:pt>
                <c:pt idx="603">
                  <c:v>187.8306958899987</c:v>
                </c:pt>
                <c:pt idx="604">
                  <c:v>186.3654718017481</c:v>
                </c:pt>
                <c:pt idx="605">
                  <c:v>184.8966995833591</c:v>
                </c:pt>
                <c:pt idx="606">
                  <c:v>183.42440719814</c:v>
                </c:pt>
                <c:pt idx="607">
                  <c:v>181.948622676415</c:v>
                </c:pt>
                <c:pt idx="608">
                  <c:v>180.4693741149976</c:v>
                </c:pt>
                <c:pt idx="609">
                  <c:v>178.9866896766491</c:v>
                </c:pt>
                <c:pt idx="610">
                  <c:v>177.5005975895454</c:v>
                </c:pt>
                <c:pt idx="611">
                  <c:v>176.01112614674</c:v>
                </c:pt>
                <c:pt idx="612">
                  <c:v>174.5183037056218</c:v>
                </c:pt>
                <c:pt idx="613">
                  <c:v>173.0221586873821</c:v>
                </c:pt>
                <c:pt idx="614">
                  <c:v>171.5227195764654</c:v>
                </c:pt>
                <c:pt idx="615">
                  <c:v>170.0200149200321</c:v>
                </c:pt>
                <c:pt idx="616">
                  <c:v>168.514073327416</c:v>
                </c:pt>
                <c:pt idx="617">
                  <c:v>167.004923469575</c:v>
                </c:pt>
                <c:pt idx="618">
                  <c:v>165.4925940785481</c:v>
                </c:pt>
                <c:pt idx="619">
                  <c:v>163.9771139469104</c:v>
                </c:pt>
                <c:pt idx="620">
                  <c:v>162.4585119272187</c:v>
                </c:pt>
                <c:pt idx="621">
                  <c:v>160.9368169314685</c:v>
                </c:pt>
                <c:pt idx="622">
                  <c:v>159.4120579305409</c:v>
                </c:pt>
                <c:pt idx="623">
                  <c:v>157.8842639536508</c:v>
                </c:pt>
                <c:pt idx="624">
                  <c:v>156.353464087796</c:v>
                </c:pt>
                <c:pt idx="625">
                  <c:v>154.819687477198</c:v>
                </c:pt>
                <c:pt idx="626">
                  <c:v>153.2829633227569</c:v>
                </c:pt>
                <c:pt idx="627">
                  <c:v>151.7433208814862</c:v>
                </c:pt>
                <c:pt idx="628">
                  <c:v>150.2007894659604</c:v>
                </c:pt>
                <c:pt idx="629">
                  <c:v>148.6553984437556</c:v>
                </c:pt>
                <c:pt idx="630">
                  <c:v>147.1071772368909</c:v>
                </c:pt>
                <c:pt idx="631">
                  <c:v>145.5561553212672</c:v>
                </c:pt>
                <c:pt idx="632">
                  <c:v>144.0023622261092</c:v>
                </c:pt>
                <c:pt idx="633">
                  <c:v>142.4458275333992</c:v>
                </c:pt>
                <c:pt idx="634">
                  <c:v>140.8865808773152</c:v>
                </c:pt>
                <c:pt idx="635">
                  <c:v>139.3246519436657</c:v>
                </c:pt>
                <c:pt idx="636">
                  <c:v>137.7600704693301</c:v>
                </c:pt>
                <c:pt idx="637">
                  <c:v>136.1928662416856</c:v>
                </c:pt>
                <c:pt idx="638">
                  <c:v>134.623069098042</c:v>
                </c:pt>
                <c:pt idx="639">
                  <c:v>133.0507089250785</c:v>
                </c:pt>
                <c:pt idx="640">
                  <c:v>131.4758156582653</c:v>
                </c:pt>
                <c:pt idx="641">
                  <c:v>129.8984192813028</c:v>
                </c:pt>
                <c:pt idx="642">
                  <c:v>128.3185498255454</c:v>
                </c:pt>
                <c:pt idx="643">
                  <c:v>126.7362373694323</c:v>
                </c:pt>
                <c:pt idx="644">
                  <c:v>125.1515120379132</c:v>
                </c:pt>
                <c:pt idx="645">
                  <c:v>123.5644040018763</c:v>
                </c:pt>
                <c:pt idx="646">
                  <c:v>121.9749434775712</c:v>
                </c:pt>
                <c:pt idx="647">
                  <c:v>120.3831607260382</c:v>
                </c:pt>
                <c:pt idx="648">
                  <c:v>118.7890860525268</c:v>
                </c:pt>
                <c:pt idx="649">
                  <c:v>117.1927498059239</c:v>
                </c:pt>
                <c:pt idx="650">
                  <c:v>115.5941823781721</c:v>
                </c:pt>
                <c:pt idx="651">
                  <c:v>113.9934142036919</c:v>
                </c:pt>
                <c:pt idx="652">
                  <c:v>112.3904757588035</c:v>
                </c:pt>
                <c:pt idx="653">
                  <c:v>110.7853975611467</c:v>
                </c:pt>
                <c:pt idx="654">
                  <c:v>109.1782101690977</c:v>
                </c:pt>
                <c:pt idx="655">
                  <c:v>107.56894418119</c:v>
                </c:pt>
                <c:pt idx="656">
                  <c:v>105.9576302355295</c:v>
                </c:pt>
                <c:pt idx="657">
                  <c:v>104.344299009214</c:v>
                </c:pt>
                <c:pt idx="658">
                  <c:v>102.7289812177429</c:v>
                </c:pt>
                <c:pt idx="659">
                  <c:v>101.1117076144439</c:v>
                </c:pt>
                <c:pt idx="660">
                  <c:v>99.4925089898761</c:v>
                </c:pt>
                <c:pt idx="661">
                  <c:v>97.8714161712471</c:v>
                </c:pt>
                <c:pt idx="662">
                  <c:v>96.24846002183066</c:v>
                </c:pt>
                <c:pt idx="663">
                  <c:v>94.62367144037391</c:v>
                </c:pt>
                <c:pt idx="664">
                  <c:v>92.99708136051076</c:v>
                </c:pt>
                <c:pt idx="665">
                  <c:v>91.36872075017365</c:v>
                </c:pt>
                <c:pt idx="666">
                  <c:v>89.7386206110032</c:v>
                </c:pt>
                <c:pt idx="667">
                  <c:v>88.10681197775706</c:v>
                </c:pt>
                <c:pt idx="668">
                  <c:v>86.47332591772218</c:v>
                </c:pt>
                <c:pt idx="669">
                  <c:v>84.83819353012001</c:v>
                </c:pt>
                <c:pt idx="670">
                  <c:v>83.20144594551602</c:v>
                </c:pt>
                <c:pt idx="671">
                  <c:v>81.5631143252258</c:v>
                </c:pt>
                <c:pt idx="672">
                  <c:v>79.92322986072426</c:v>
                </c:pt>
                <c:pt idx="673">
                  <c:v>78.28182377304952</c:v>
                </c:pt>
                <c:pt idx="674">
                  <c:v>76.63892731220807</c:v>
                </c:pt>
                <c:pt idx="675">
                  <c:v>74.99457175658384</c:v>
                </c:pt>
                <c:pt idx="676">
                  <c:v>73.34878841233729</c:v>
                </c:pt>
                <c:pt idx="677">
                  <c:v>71.70160861281296</c:v>
                </c:pt>
                <c:pt idx="678">
                  <c:v>70.05306371794053</c:v>
                </c:pt>
                <c:pt idx="679">
                  <c:v>68.4031851136409</c:v>
                </c:pt>
                <c:pt idx="680">
                  <c:v>66.75200421122618</c:v>
                </c:pt>
                <c:pt idx="681">
                  <c:v>65.0995524468024</c:v>
                </c:pt>
                <c:pt idx="682">
                  <c:v>63.44586128067044</c:v>
                </c:pt>
                <c:pt idx="683">
                  <c:v>61.79096219672923</c:v>
                </c:pt>
                <c:pt idx="684">
                  <c:v>60.134886701872</c:v>
                </c:pt>
                <c:pt idx="685">
                  <c:v>58.47766632539193</c:v>
                </c:pt>
                <c:pt idx="686">
                  <c:v>56.8193326183779</c:v>
                </c:pt>
                <c:pt idx="687">
                  <c:v>55.15991715311398</c:v>
                </c:pt>
                <c:pt idx="688">
                  <c:v>53.49945152248138</c:v>
                </c:pt>
                <c:pt idx="689">
                  <c:v>51.83796733935311</c:v>
                </c:pt>
                <c:pt idx="690">
                  <c:v>50.175496235996</c:v>
                </c:pt>
                <c:pt idx="691">
                  <c:v>48.51206986346374</c:v>
                </c:pt>
                <c:pt idx="692">
                  <c:v>46.84771989099956</c:v>
                </c:pt>
                <c:pt idx="693">
                  <c:v>45.18247800542886</c:v>
                </c:pt>
                <c:pt idx="694">
                  <c:v>43.51637591055926</c:v>
                </c:pt>
                <c:pt idx="695">
                  <c:v>41.84944532657342</c:v>
                </c:pt>
                <c:pt idx="696">
                  <c:v>40.18171798942991</c:v>
                </c:pt>
                <c:pt idx="697">
                  <c:v>38.51322565025409</c:v>
                </c:pt>
                <c:pt idx="698">
                  <c:v>36.84400007473751</c:v>
                </c:pt>
                <c:pt idx="699">
                  <c:v>35.1740730425306</c:v>
                </c:pt>
                <c:pt idx="700">
                  <c:v>33.50347634663832</c:v>
                </c:pt>
                <c:pt idx="701">
                  <c:v>31.83224179281538</c:v>
                </c:pt>
                <c:pt idx="702">
                  <c:v>30.16040119896072</c:v>
                </c:pt>
                <c:pt idx="703">
                  <c:v>28.48798639451074</c:v>
                </c:pt>
                <c:pt idx="704">
                  <c:v>26.81502921983471</c:v>
                </c:pt>
                <c:pt idx="705">
                  <c:v>25.1415615256271</c:v>
                </c:pt>
                <c:pt idx="706">
                  <c:v>23.46761517230266</c:v>
                </c:pt>
                <c:pt idx="707">
                  <c:v>21.79322202938845</c:v>
                </c:pt>
                <c:pt idx="708">
                  <c:v>20.11841397491839</c:v>
                </c:pt>
                <c:pt idx="709">
                  <c:v>18.44322289482483</c:v>
                </c:pt>
                <c:pt idx="710">
                  <c:v>16.76768068233388</c:v>
                </c:pt>
                <c:pt idx="711">
                  <c:v>15.09181923735515</c:v>
                </c:pt>
                <c:pt idx="712">
                  <c:v>13.41567046587674</c:v>
                </c:pt>
                <c:pt idx="713">
                  <c:v>11.73926627935672</c:v>
                </c:pt>
                <c:pt idx="714">
                  <c:v>10.06263859411646</c:v>
                </c:pt>
                <c:pt idx="715">
                  <c:v>8.385819330731523</c:v>
                </c:pt>
                <c:pt idx="716">
                  <c:v>6.708840413425881</c:v>
                </c:pt>
                <c:pt idx="717">
                  <c:v>5.031733769462173</c:v>
                </c:pt>
                <c:pt idx="718">
                  <c:v>3.354531328535441</c:v>
                </c:pt>
                <c:pt idx="719">
                  <c:v>1.677265022163991</c:v>
                </c:pt>
                <c:pt idx="720">
                  <c:v>-3.32169173315181E-5</c:v>
                </c:pt>
                <c:pt idx="721">
                  <c:v>-1.677331455366422</c:v>
                </c:pt>
                <c:pt idx="722">
                  <c:v>-3.354597759840501</c:v>
                </c:pt>
                <c:pt idx="723">
                  <c:v>-5.03180019760543</c:v>
                </c:pt>
                <c:pt idx="724">
                  <c:v>-6.708906837142337</c:v>
                </c:pt>
                <c:pt idx="725">
                  <c:v>-8.385885748756926</c:v>
                </c:pt>
                <c:pt idx="726">
                  <c:v>-10.06270500518608</c:v>
                </c:pt>
                <c:pt idx="727">
                  <c:v>-11.7393326822062</c:v>
                </c:pt>
                <c:pt idx="728">
                  <c:v>-13.41573685924201</c:v>
                </c:pt>
                <c:pt idx="729">
                  <c:v>-15.0918856199719</c:v>
                </c:pt>
                <c:pt idx="730">
                  <c:v>-16.76774705293849</c:v>
                </c:pt>
                <c:pt idx="731">
                  <c:v>-18.44328925215362</c:v>
                </c:pt>
                <c:pt idx="732">
                  <c:v>-20.11848031770795</c:v>
                </c:pt>
                <c:pt idx="733">
                  <c:v>-21.79328835637579</c:v>
                </c:pt>
                <c:pt idx="734">
                  <c:v>-23.46768148222499</c:v>
                </c:pt>
                <c:pt idx="735">
                  <c:v>-25.14162781722188</c:v>
                </c:pt>
                <c:pt idx="736">
                  <c:v>-26.81509549184016</c:v>
                </c:pt>
                <c:pt idx="737">
                  <c:v>-28.48805264566471</c:v>
                </c:pt>
                <c:pt idx="738">
                  <c:v>-30.16046742800224</c:v>
                </c:pt>
                <c:pt idx="739">
                  <c:v>-31.83230799848335</c:v>
                </c:pt>
                <c:pt idx="740">
                  <c:v>-33.50354252767233</c:v>
                </c:pt>
                <c:pt idx="741">
                  <c:v>-35.17413919767066</c:v>
                </c:pt>
                <c:pt idx="742">
                  <c:v>-36.84406620272419</c:v>
                </c:pt>
                <c:pt idx="743">
                  <c:v>-38.5132917498285</c:v>
                </c:pt>
                <c:pt idx="744">
                  <c:v>-40.18178405933271</c:v>
                </c:pt>
                <c:pt idx="745">
                  <c:v>-41.84951136554798</c:v>
                </c:pt>
                <c:pt idx="746">
                  <c:v>-43.51644191734706</c:v>
                </c:pt>
                <c:pt idx="747">
                  <c:v>-45.1825439787747</c:v>
                </c:pt>
                <c:pt idx="748">
                  <c:v>-46.84778582964613</c:v>
                </c:pt>
                <c:pt idx="749">
                  <c:v>-48.51213576615703</c:v>
                </c:pt>
                <c:pt idx="750">
                  <c:v>-50.17556210148006</c:v>
                </c:pt>
                <c:pt idx="751">
                  <c:v>-51.83803316637486</c:v>
                </c:pt>
                <c:pt idx="752">
                  <c:v>-53.49951730978665</c:v>
                </c:pt>
                <c:pt idx="753">
                  <c:v>-55.15998289945073</c:v>
                </c:pt>
                <c:pt idx="754">
                  <c:v>-56.8193983224942</c:v>
                </c:pt>
                <c:pt idx="755">
                  <c:v>-58.47773198603733</c:v>
                </c:pt>
                <c:pt idx="756">
                  <c:v>-60.13495231779621</c:v>
                </c:pt>
                <c:pt idx="757">
                  <c:v>-61.79102776668219</c:v>
                </c:pt>
                <c:pt idx="758">
                  <c:v>-63.44592680340536</c:v>
                </c:pt>
                <c:pt idx="759">
                  <c:v>-65.0996179210711</c:v>
                </c:pt>
                <c:pt idx="760">
                  <c:v>-66.75206963578171</c:v>
                </c:pt>
                <c:pt idx="761">
                  <c:v>-68.4032504872386</c:v>
                </c:pt>
                <c:pt idx="762">
                  <c:v>-70.0531290393346</c:v>
                </c:pt>
                <c:pt idx="763">
                  <c:v>-71.7016738807602</c:v>
                </c:pt>
                <c:pt idx="764">
                  <c:v>-73.3488536255959</c:v>
                </c:pt>
                <c:pt idx="765">
                  <c:v>-74.99463691391167</c:v>
                </c:pt>
                <c:pt idx="766">
                  <c:v>-76.63899241236395</c:v>
                </c:pt>
                <c:pt idx="767">
                  <c:v>-78.28188881479367</c:v>
                </c:pt>
                <c:pt idx="768">
                  <c:v>-79.92329484282031</c:v>
                </c:pt>
                <c:pt idx="769">
                  <c:v>-81.56317924643561</c:v>
                </c:pt>
                <c:pt idx="770">
                  <c:v>-83.20151080460323</c:v>
                </c:pt>
                <c:pt idx="771">
                  <c:v>-84.83825832585046</c:v>
                </c:pt>
                <c:pt idx="772">
                  <c:v>-86.4733906488621</c:v>
                </c:pt>
                <c:pt idx="773">
                  <c:v>-88.10687664307383</c:v>
                </c:pt>
                <c:pt idx="774">
                  <c:v>-89.73868520926542</c:v>
                </c:pt>
                <c:pt idx="775">
                  <c:v>-91.36878528015218</c:v>
                </c:pt>
                <c:pt idx="776">
                  <c:v>-92.99714582097672</c:v>
                </c:pt>
                <c:pt idx="777">
                  <c:v>-94.62373583009888</c:v>
                </c:pt>
                <c:pt idx="778">
                  <c:v>-96.248524339591</c:v>
                </c:pt>
                <c:pt idx="779">
                  <c:v>-97.8714804158172</c:v>
                </c:pt>
                <c:pt idx="780">
                  <c:v>-99.49257316003232</c:v>
                </c:pt>
                <c:pt idx="781">
                  <c:v>-101.1117717089659</c:v>
                </c:pt>
                <c:pt idx="782">
                  <c:v>-102.7290452354092</c:v>
                </c:pt>
                <c:pt idx="783">
                  <c:v>-104.3443629488056</c:v>
                </c:pt>
                <c:pt idx="784">
                  <c:v>-105.9576940958307</c:v>
                </c:pt>
                <c:pt idx="785">
                  <c:v>-107.5690079609833</c:v>
                </c:pt>
                <c:pt idx="786">
                  <c:v>-109.178273867169</c:v>
                </c:pt>
              </c:numCache>
            </c:numRef>
          </c:yVal>
          <c:smooth val="1"/>
        </c:ser>
        <c:ser>
          <c:idx val="2"/>
          <c:order val="2"/>
          <c:tx>
            <c:v>runway_alignment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Sheet6!$N$686:$N$687</c:f>
              <c:numCache>
                <c:formatCode>General</c:formatCode>
                <c:ptCount val="2"/>
                <c:pt idx="0">
                  <c:v>384.4</c:v>
                </c:pt>
                <c:pt idx="1">
                  <c:v>384.4</c:v>
                </c:pt>
              </c:numCache>
            </c:numRef>
          </c:xVal>
          <c:yVal>
            <c:numRef>
              <c:f>Sheet6!$O$686:$O$687</c:f>
              <c:numCache>
                <c:formatCode>General</c:formatCode>
                <c:ptCount val="2"/>
                <c:pt idx="0">
                  <c:v>0.0</c:v>
                </c:pt>
                <c:pt idx="1">
                  <c:v>-2640.0</c:v>
                </c:pt>
              </c:numCache>
            </c:numRef>
          </c:yVal>
          <c:smooth val="1"/>
        </c:ser>
        <c:ser>
          <c:idx val="3"/>
          <c:order val="3"/>
          <c:tx>
            <c:v>VW_10_0</c:v>
          </c:tx>
          <c:marker>
            <c:symbol val="none"/>
          </c:marker>
          <c:xVal>
            <c:numRef>
              <c:f>Sheet6!$D$2:$D$806</c:f>
              <c:numCache>
                <c:formatCode>General</c:formatCode>
                <c:ptCount val="805"/>
                <c:pt idx="0">
                  <c:v>384.4096494590956</c:v>
                </c:pt>
                <c:pt idx="1">
                  <c:v>384.4059901560886</c:v>
                </c:pt>
                <c:pt idx="2">
                  <c:v>384.395012316736</c:v>
                </c:pt>
                <c:pt idx="3">
                  <c:v>384.3767161500388</c:v>
                </c:pt>
                <c:pt idx="4">
                  <c:v>384.3511020043324</c:v>
                </c:pt>
                <c:pt idx="5">
                  <c:v>384.3181703672685</c:v>
                </c:pt>
                <c:pt idx="6">
                  <c:v>384.2779218658253</c:v>
                </c:pt>
                <c:pt idx="7">
                  <c:v>384.2303572662665</c:v>
                </c:pt>
                <c:pt idx="8">
                  <c:v>384.1754774741657</c:v>
                </c:pt>
                <c:pt idx="9">
                  <c:v>384.113283534348</c:v>
                </c:pt>
                <c:pt idx="10">
                  <c:v>384.0437766308918</c:v>
                </c:pt>
                <c:pt idx="11">
                  <c:v>383.9669580871123</c:v>
                </c:pt>
                <c:pt idx="12">
                  <c:v>383.882829365532</c:v>
                </c:pt>
                <c:pt idx="13">
                  <c:v>383.7913920678275</c:v>
                </c:pt>
                <c:pt idx="14">
                  <c:v>383.6926479348463</c:v>
                </c:pt>
                <c:pt idx="15">
                  <c:v>383.5865988465197</c:v>
                </c:pt>
                <c:pt idx="16">
                  <c:v>383.4732468218837</c:v>
                </c:pt>
                <c:pt idx="17">
                  <c:v>383.352594018989</c:v>
                </c:pt>
                <c:pt idx="18">
                  <c:v>383.224642734894</c:v>
                </c:pt>
                <c:pt idx="19">
                  <c:v>383.0893954056039</c:v>
                </c:pt>
                <c:pt idx="20">
                  <c:v>382.9468546060395</c:v>
                </c:pt>
                <c:pt idx="21">
                  <c:v>382.7970230499667</c:v>
                </c:pt>
                <c:pt idx="22">
                  <c:v>382.6399035899643</c:v>
                </c:pt>
                <c:pt idx="23">
                  <c:v>382.4754992173595</c:v>
                </c:pt>
                <c:pt idx="24">
                  <c:v>382.3038130621738</c:v>
                </c:pt>
                <c:pt idx="25">
                  <c:v>382.1248483930728</c:v>
                </c:pt>
                <c:pt idx="26">
                  <c:v>381.9386086172702</c:v>
                </c:pt>
                <c:pt idx="27">
                  <c:v>381.7450972805196</c:v>
                </c:pt>
                <c:pt idx="28">
                  <c:v>381.5443180669868</c:v>
                </c:pt>
                <c:pt idx="29">
                  <c:v>381.3362747992238</c:v>
                </c:pt>
                <c:pt idx="30">
                  <c:v>381.1209714380735</c:v>
                </c:pt>
                <c:pt idx="31">
                  <c:v>380.8984120826016</c:v>
                </c:pt>
                <c:pt idx="32">
                  <c:v>380.6686009700203</c:v>
                </c:pt>
                <c:pt idx="33">
                  <c:v>380.4315424755949</c:v>
                </c:pt>
                <c:pt idx="34">
                  <c:v>380.187241112589</c:v>
                </c:pt>
                <c:pt idx="35">
                  <c:v>379.9357015321385</c:v>
                </c:pt>
                <c:pt idx="36">
                  <c:v>379.6769285231992</c:v>
                </c:pt>
                <c:pt idx="37">
                  <c:v>379.4109270124353</c:v>
                </c:pt>
                <c:pt idx="38">
                  <c:v>379.1377020641329</c:v>
                </c:pt>
                <c:pt idx="39">
                  <c:v>378.8572588801013</c:v>
                </c:pt>
                <c:pt idx="40">
                  <c:v>378.569602799575</c:v>
                </c:pt>
                <c:pt idx="41">
                  <c:v>378.2747392991108</c:v>
                </c:pt>
                <c:pt idx="42">
                  <c:v>377.9726739924852</c:v>
                </c:pt>
                <c:pt idx="43">
                  <c:v>377.6634126305881</c:v>
                </c:pt>
                <c:pt idx="44">
                  <c:v>377.3469611013093</c:v>
                </c:pt>
                <c:pt idx="45">
                  <c:v>377.0233254294276</c:v>
                </c:pt>
                <c:pt idx="46">
                  <c:v>376.6925117765035</c:v>
                </c:pt>
                <c:pt idx="47">
                  <c:v>376.3545264407518</c:v>
                </c:pt>
                <c:pt idx="48">
                  <c:v>376.0093758569252</c:v>
                </c:pt>
                <c:pt idx="49">
                  <c:v>375.6570665961946</c:v>
                </c:pt>
                <c:pt idx="50">
                  <c:v>375.2976053660203</c:v>
                </c:pt>
                <c:pt idx="51">
                  <c:v>374.9309990100267</c:v>
                </c:pt>
                <c:pt idx="52">
                  <c:v>374.5572545078711</c:v>
                </c:pt>
                <c:pt idx="53">
                  <c:v>374.1763789751072</c:v>
                </c:pt>
                <c:pt idx="54">
                  <c:v>373.7883796630641</c:v>
                </c:pt>
                <c:pt idx="55">
                  <c:v>373.3932639586801</c:v>
                </c:pt>
                <c:pt idx="56">
                  <c:v>372.9910393843981</c:v>
                </c:pt>
                <c:pt idx="57">
                  <c:v>372.5817135979885</c:v>
                </c:pt>
                <c:pt idx="58">
                  <c:v>372.1652943924304</c:v>
                </c:pt>
                <c:pt idx="59">
                  <c:v>371.7417896957398</c:v>
                </c:pt>
                <c:pt idx="60">
                  <c:v>371.3112075708371</c:v>
                </c:pt>
                <c:pt idx="61">
                  <c:v>370.8735562153872</c:v>
                </c:pt>
                <c:pt idx="62">
                  <c:v>370.4288439616415</c:v>
                </c:pt>
                <c:pt idx="63">
                  <c:v>369.9770792762779</c:v>
                </c:pt>
                <c:pt idx="64">
                  <c:v>369.5182707602536</c:v>
                </c:pt>
                <c:pt idx="65">
                  <c:v>369.0524271486134</c:v>
                </c:pt>
                <c:pt idx="66">
                  <c:v>368.579557310352</c:v>
                </c:pt>
                <c:pt idx="67">
                  <c:v>368.0996702482265</c:v>
                </c:pt>
                <c:pt idx="68">
                  <c:v>367.6127750986016</c:v>
                </c:pt>
                <c:pt idx="69">
                  <c:v>367.1188811312572</c:v>
                </c:pt>
                <c:pt idx="70">
                  <c:v>366.6179977492171</c:v>
                </c:pt>
                <c:pt idx="71">
                  <c:v>366.1101344885842</c:v>
                </c:pt>
                <c:pt idx="72">
                  <c:v>365.5953010183491</c:v>
                </c:pt>
                <c:pt idx="73">
                  <c:v>365.0735071401912</c:v>
                </c:pt>
                <c:pt idx="74">
                  <c:v>364.5447627883177</c:v>
                </c:pt>
                <c:pt idx="75">
                  <c:v>364.0090780292583</c:v>
                </c:pt>
                <c:pt idx="76">
                  <c:v>363.4664630616774</c:v>
                </c:pt>
                <c:pt idx="77">
                  <c:v>362.9169282161865</c:v>
                </c:pt>
                <c:pt idx="78">
                  <c:v>362.3604839551397</c:v>
                </c:pt>
                <c:pt idx="79">
                  <c:v>361.797140872427</c:v>
                </c:pt>
                <c:pt idx="80">
                  <c:v>361.2269096932918</c:v>
                </c:pt>
                <c:pt idx="81">
                  <c:v>360.6498012741188</c:v>
                </c:pt>
                <c:pt idx="82">
                  <c:v>360.0658266022123</c:v>
                </c:pt>
                <c:pt idx="83">
                  <c:v>359.4749967956161</c:v>
                </c:pt>
                <c:pt idx="84">
                  <c:v>358.8773231028764</c:v>
                </c:pt>
                <c:pt idx="85">
                  <c:v>358.2728169028388</c:v>
                </c:pt>
                <c:pt idx="86">
                  <c:v>357.6614897044327</c:v>
                </c:pt>
                <c:pt idx="87">
                  <c:v>357.0433531464452</c:v>
                </c:pt>
                <c:pt idx="88">
                  <c:v>356.4184189973048</c:v>
                </c:pt>
                <c:pt idx="89">
                  <c:v>355.7866991548637</c:v>
                </c:pt>
                <c:pt idx="90">
                  <c:v>355.1482056461514</c:v>
                </c:pt>
                <c:pt idx="91">
                  <c:v>354.502950627167</c:v>
                </c:pt>
                <c:pt idx="92">
                  <c:v>353.8509463826358</c:v>
                </c:pt>
                <c:pt idx="93">
                  <c:v>353.1922053257807</c:v>
                </c:pt>
                <c:pt idx="94">
                  <c:v>352.5267399980768</c:v>
                </c:pt>
                <c:pt idx="95">
                  <c:v>351.8545630690398</c:v>
                </c:pt>
                <c:pt idx="96">
                  <c:v>351.175687335939</c:v>
                </c:pt>
                <c:pt idx="97">
                  <c:v>350.4901257235865</c:v>
                </c:pt>
                <c:pt idx="98">
                  <c:v>349.7978912840975</c:v>
                </c:pt>
                <c:pt idx="99">
                  <c:v>349.0989971966138</c:v>
                </c:pt>
                <c:pt idx="100">
                  <c:v>348.3934567670715</c:v>
                </c:pt>
                <c:pt idx="101">
                  <c:v>347.6812834279513</c:v>
                </c:pt>
                <c:pt idx="102">
                  <c:v>346.962490737999</c:v>
                </c:pt>
                <c:pt idx="103">
                  <c:v>346.2370923819951</c:v>
                </c:pt>
                <c:pt idx="104">
                  <c:v>345.5051021704804</c:v>
                </c:pt>
                <c:pt idx="105">
                  <c:v>344.766534039493</c:v>
                </c:pt>
                <c:pt idx="106">
                  <c:v>344.021402050307</c:v>
                </c:pt>
                <c:pt idx="107">
                  <c:v>343.269720389163</c:v>
                </c:pt>
                <c:pt idx="108">
                  <c:v>342.5115033669915</c:v>
                </c:pt>
                <c:pt idx="109">
                  <c:v>341.7467654191613</c:v>
                </c:pt>
                <c:pt idx="110">
                  <c:v>340.9755211051751</c:v>
                </c:pt>
                <c:pt idx="111">
                  <c:v>340.1977851084164</c:v>
                </c:pt>
                <c:pt idx="112">
                  <c:v>339.4135722358571</c:v>
                </c:pt>
                <c:pt idx="113">
                  <c:v>338.622897417781</c:v>
                </c:pt>
                <c:pt idx="114">
                  <c:v>337.8257757074965</c:v>
                </c:pt>
                <c:pt idx="115">
                  <c:v>337.022222281057</c:v>
                </c:pt>
                <c:pt idx="116">
                  <c:v>336.2122524369577</c:v>
                </c:pt>
                <c:pt idx="117">
                  <c:v>335.3958815958621</c:v>
                </c:pt>
                <c:pt idx="118">
                  <c:v>334.5731253002854</c:v>
                </c:pt>
                <c:pt idx="119">
                  <c:v>333.743999214336</c:v>
                </c:pt>
                <c:pt idx="120">
                  <c:v>332.9085191233712</c:v>
                </c:pt>
                <c:pt idx="121">
                  <c:v>332.066700933732</c:v>
                </c:pt>
                <c:pt idx="122">
                  <c:v>331.2185606724216</c:v>
                </c:pt>
                <c:pt idx="123">
                  <c:v>330.364114486811</c:v>
                </c:pt>
                <c:pt idx="124">
                  <c:v>329.5033786443242</c:v>
                </c:pt>
                <c:pt idx="125">
                  <c:v>328.6363695321318</c:v>
                </c:pt>
                <c:pt idx="126">
                  <c:v>327.7631036568386</c:v>
                </c:pt>
                <c:pt idx="127">
                  <c:v>326.8835976441688</c:v>
                </c:pt>
                <c:pt idx="128">
                  <c:v>325.9978682386495</c:v>
                </c:pt>
                <c:pt idx="129">
                  <c:v>325.1059323032943</c:v>
                </c:pt>
                <c:pt idx="130">
                  <c:v>324.2078068192773</c:v>
                </c:pt>
                <c:pt idx="131">
                  <c:v>323.3035088856141</c:v>
                </c:pt>
                <c:pt idx="132">
                  <c:v>322.3930557188352</c:v>
                </c:pt>
                <c:pt idx="133">
                  <c:v>321.4764646526576</c:v>
                </c:pt>
                <c:pt idx="134">
                  <c:v>320.5537531376547</c:v>
                </c:pt>
                <c:pt idx="135">
                  <c:v>319.6249387409238</c:v>
                </c:pt>
                <c:pt idx="136">
                  <c:v>318.6900391457554</c:v>
                </c:pt>
                <c:pt idx="137">
                  <c:v>317.7490721512887</c:v>
                </c:pt>
                <c:pt idx="138">
                  <c:v>316.8020556721813</c:v>
                </c:pt>
                <c:pt idx="139">
                  <c:v>315.8490077382622</c:v>
                </c:pt>
                <c:pt idx="140">
                  <c:v>314.8899464941915</c:v>
                </c:pt>
                <c:pt idx="141">
                  <c:v>313.9248901991143</c:v>
                </c:pt>
                <c:pt idx="142">
                  <c:v>312.9538572263111</c:v>
                </c:pt>
                <c:pt idx="143">
                  <c:v>311.9768660628522</c:v>
                </c:pt>
                <c:pt idx="144">
                  <c:v>310.9939353092415</c:v>
                </c:pt>
                <c:pt idx="145">
                  <c:v>310.0050836790677</c:v>
                </c:pt>
                <c:pt idx="146">
                  <c:v>309.0103299986316</c:v>
                </c:pt>
                <c:pt idx="147">
                  <c:v>308.0096932066242</c:v>
                </c:pt>
                <c:pt idx="148">
                  <c:v>307.0031923537197</c:v>
                </c:pt>
                <c:pt idx="149">
                  <c:v>305.990846602247</c:v>
                </c:pt>
                <c:pt idx="150">
                  <c:v>304.9726752258108</c:v>
                </c:pt>
                <c:pt idx="151">
                  <c:v>303.9486976089275</c:v>
                </c:pt>
                <c:pt idx="152">
                  <c:v>302.9189332466528</c:v>
                </c:pt>
                <c:pt idx="153">
                  <c:v>301.8834017442265</c:v>
                </c:pt>
                <c:pt idx="154">
                  <c:v>300.8421228166673</c:v>
                </c:pt>
                <c:pt idx="155">
                  <c:v>299.7951162884258</c:v>
                </c:pt>
                <c:pt idx="156">
                  <c:v>298.7424020930096</c:v>
                </c:pt>
                <c:pt idx="157">
                  <c:v>297.6840002725663</c:v>
                </c:pt>
                <c:pt idx="158">
                  <c:v>296.6199309775492</c:v>
                </c:pt>
                <c:pt idx="159">
                  <c:v>295.5502144663042</c:v>
                </c:pt>
                <c:pt idx="160">
                  <c:v>294.4748711046937</c:v>
                </c:pt>
                <c:pt idx="161">
                  <c:v>293.3939213657047</c:v>
                </c:pt>
                <c:pt idx="162">
                  <c:v>292.3073858290658</c:v>
                </c:pt>
                <c:pt idx="163">
                  <c:v>291.2152851808443</c:v>
                </c:pt>
                <c:pt idx="164">
                  <c:v>290.1176402130674</c:v>
                </c:pt>
                <c:pt idx="165">
                  <c:v>289.0144718233107</c:v>
                </c:pt>
                <c:pt idx="166">
                  <c:v>287.9058010143123</c:v>
                </c:pt>
                <c:pt idx="167">
                  <c:v>286.7916488935693</c:v>
                </c:pt>
                <c:pt idx="168">
                  <c:v>285.6720366729327</c:v>
                </c:pt>
                <c:pt idx="169">
                  <c:v>284.5469856682062</c:v>
                </c:pt>
                <c:pt idx="170">
                  <c:v>283.4165172987375</c:v>
                </c:pt>
                <c:pt idx="171">
                  <c:v>282.2806530870239</c:v>
                </c:pt>
                <c:pt idx="172">
                  <c:v>281.1394146582739</c:v>
                </c:pt>
                <c:pt idx="173">
                  <c:v>279.9928237400325</c:v>
                </c:pt>
                <c:pt idx="174">
                  <c:v>278.8409021617347</c:v>
                </c:pt>
                <c:pt idx="175">
                  <c:v>277.6836718543044</c:v>
                </c:pt>
                <c:pt idx="176">
                  <c:v>276.5211548497452</c:v>
                </c:pt>
                <c:pt idx="177">
                  <c:v>275.353373280705</c:v>
                </c:pt>
                <c:pt idx="178">
                  <c:v>274.1803493800624</c:v>
                </c:pt>
                <c:pt idx="179">
                  <c:v>273.0021054805018</c:v>
                </c:pt>
                <c:pt idx="180">
                  <c:v>271.8186640140933</c:v>
                </c:pt>
                <c:pt idx="181">
                  <c:v>270.6300475118541</c:v>
                </c:pt>
                <c:pt idx="182">
                  <c:v>269.436278603332</c:v>
                </c:pt>
                <c:pt idx="183">
                  <c:v>268.2373800161668</c:v>
                </c:pt>
                <c:pt idx="184">
                  <c:v>267.0333745756611</c:v>
                </c:pt>
                <c:pt idx="185">
                  <c:v>265.8242852043458</c:v>
                </c:pt>
                <c:pt idx="186">
                  <c:v>264.6101349215359</c:v>
                </c:pt>
                <c:pt idx="187">
                  <c:v>263.3909468429088</c:v>
                </c:pt>
                <c:pt idx="188">
                  <c:v>262.166744180049</c:v>
                </c:pt>
                <c:pt idx="189">
                  <c:v>260.9375502400064</c:v>
                </c:pt>
                <c:pt idx="190">
                  <c:v>259.7033884248733</c:v>
                </c:pt>
                <c:pt idx="191">
                  <c:v>258.4642822313044</c:v>
                </c:pt>
                <c:pt idx="192">
                  <c:v>257.2202552500968</c:v>
                </c:pt>
                <c:pt idx="193">
                  <c:v>255.97133116574</c:v>
                </c:pt>
                <c:pt idx="194">
                  <c:v>254.7175337559408</c:v>
                </c:pt>
                <c:pt idx="195">
                  <c:v>253.4588868912014</c:v>
                </c:pt>
                <c:pt idx="196">
                  <c:v>252.1954145343413</c:v>
                </c:pt>
                <c:pt idx="197">
                  <c:v>250.9271407400584</c:v>
                </c:pt>
                <c:pt idx="198">
                  <c:v>249.6540896544555</c:v>
                </c:pt>
                <c:pt idx="199">
                  <c:v>248.3762855145928</c:v>
                </c:pt>
                <c:pt idx="200">
                  <c:v>247.0937526480199</c:v>
                </c:pt>
                <c:pt idx="201">
                  <c:v>245.806515472317</c:v>
                </c:pt>
                <c:pt idx="202">
                  <c:v>244.5145984946239</c:v>
                </c:pt>
                <c:pt idx="203">
                  <c:v>243.2180263111796</c:v>
                </c:pt>
                <c:pt idx="204">
                  <c:v>241.9168236068499</c:v>
                </c:pt>
                <c:pt idx="205">
                  <c:v>240.6110151546621</c:v>
                </c:pt>
                <c:pt idx="206">
                  <c:v>239.3006258153276</c:v>
                </c:pt>
                <c:pt idx="207">
                  <c:v>237.9856805367706</c:v>
                </c:pt>
                <c:pt idx="208">
                  <c:v>236.666204353656</c:v>
                </c:pt>
                <c:pt idx="209">
                  <c:v>235.3422223869106</c:v>
                </c:pt>
                <c:pt idx="210">
                  <c:v>234.0137598432402</c:v>
                </c:pt>
                <c:pt idx="211">
                  <c:v>232.680842014664</c:v>
                </c:pt>
                <c:pt idx="212">
                  <c:v>231.3434942780121</c:v>
                </c:pt>
                <c:pt idx="213">
                  <c:v>230.0017420944623</c:v>
                </c:pt>
                <c:pt idx="214">
                  <c:v>228.6556110090417</c:v>
                </c:pt>
                <c:pt idx="215">
                  <c:v>227.3051266501497</c:v>
                </c:pt>
                <c:pt idx="216">
                  <c:v>225.9503147290604</c:v>
                </c:pt>
                <c:pt idx="217">
                  <c:v>224.5912010394424</c:v>
                </c:pt>
                <c:pt idx="218">
                  <c:v>223.2278114568628</c:v>
                </c:pt>
                <c:pt idx="219">
                  <c:v>221.860171938296</c:v>
                </c:pt>
                <c:pt idx="220">
                  <c:v>220.488308521627</c:v>
                </c:pt>
                <c:pt idx="221">
                  <c:v>219.1122473251588</c:v>
                </c:pt>
                <c:pt idx="222">
                  <c:v>217.7320145471165</c:v>
                </c:pt>
                <c:pt idx="223">
                  <c:v>216.3476364651432</c:v>
                </c:pt>
                <c:pt idx="224">
                  <c:v>214.959139435804</c:v>
                </c:pt>
                <c:pt idx="225">
                  <c:v>213.5665498940803</c:v>
                </c:pt>
                <c:pt idx="226">
                  <c:v>212.1698943528733</c:v>
                </c:pt>
                <c:pt idx="227">
                  <c:v>210.769199402492</c:v>
                </c:pt>
                <c:pt idx="228">
                  <c:v>209.3644917101504</c:v>
                </c:pt>
                <c:pt idx="229">
                  <c:v>207.9557980194603</c:v>
                </c:pt>
                <c:pt idx="230">
                  <c:v>206.5431451499192</c:v>
                </c:pt>
                <c:pt idx="231">
                  <c:v>205.126559996404</c:v>
                </c:pt>
                <c:pt idx="232">
                  <c:v>203.7060695286552</c:v>
                </c:pt>
                <c:pt idx="233">
                  <c:v>202.2817007907649</c:v>
                </c:pt>
                <c:pt idx="234">
                  <c:v>200.8534809006642</c:v>
                </c:pt>
                <c:pt idx="235">
                  <c:v>199.4214370495995</c:v>
                </c:pt>
                <c:pt idx="236">
                  <c:v>197.9855965016241</c:v>
                </c:pt>
                <c:pt idx="237">
                  <c:v>196.5459865930732</c:v>
                </c:pt>
                <c:pt idx="238">
                  <c:v>195.1026347320469</c:v>
                </c:pt>
                <c:pt idx="239">
                  <c:v>193.655568397887</c:v>
                </c:pt>
                <c:pt idx="240">
                  <c:v>192.2048151406495</c:v>
                </c:pt>
                <c:pt idx="241">
                  <c:v>190.750402580588</c:v>
                </c:pt>
                <c:pt idx="242">
                  <c:v>189.292358407623</c:v>
                </c:pt>
                <c:pt idx="243">
                  <c:v>187.8307103808138</c:v>
                </c:pt>
                <c:pt idx="244">
                  <c:v>186.3654863278351</c:v>
                </c:pt>
                <c:pt idx="245">
                  <c:v>184.8967141444397</c:v>
                </c:pt>
                <c:pt idx="246">
                  <c:v>183.4244217939375</c:v>
                </c:pt>
                <c:pt idx="247">
                  <c:v>181.948637306654</c:v>
                </c:pt>
                <c:pt idx="248">
                  <c:v>180.4693887793967</c:v>
                </c:pt>
                <c:pt idx="249">
                  <c:v>178.9867043749302</c:v>
                </c:pt>
                <c:pt idx="250">
                  <c:v>177.5006123214286</c:v>
                </c:pt>
                <c:pt idx="251">
                  <c:v>176.0111409119444</c:v>
                </c:pt>
                <c:pt idx="252">
                  <c:v>174.5183185038672</c:v>
                </c:pt>
                <c:pt idx="253">
                  <c:v>173.0221735183858</c:v>
                </c:pt>
                <c:pt idx="254">
                  <c:v>171.5227344399454</c:v>
                </c:pt>
                <c:pt idx="255">
                  <c:v>170.0200298157074</c:v>
                </c:pt>
                <c:pt idx="256">
                  <c:v>168.5140882550002</c:v>
                </c:pt>
                <c:pt idx="257">
                  <c:v>167.004938428785</c:v>
                </c:pt>
                <c:pt idx="258">
                  <c:v>165.4926090690996</c:v>
                </c:pt>
                <c:pt idx="259">
                  <c:v>163.9771289685167</c:v>
                </c:pt>
                <c:pt idx="260">
                  <c:v>162.4585269795955</c:v>
                </c:pt>
                <c:pt idx="261">
                  <c:v>160.9368320143273</c:v>
                </c:pt>
                <c:pt idx="262">
                  <c:v>159.4120730435955</c:v>
                </c:pt>
                <c:pt idx="263">
                  <c:v>157.8842790966142</c:v>
                </c:pt>
                <c:pt idx="264">
                  <c:v>156.3534792603774</c:v>
                </c:pt>
                <c:pt idx="265">
                  <c:v>154.81970267911</c:v>
                </c:pt>
                <c:pt idx="266">
                  <c:v>153.2829785537116</c:v>
                </c:pt>
                <c:pt idx="267">
                  <c:v>151.7433361411923</c:v>
                </c:pt>
                <c:pt idx="268">
                  <c:v>150.2008047541266</c:v>
                </c:pt>
                <c:pt idx="269">
                  <c:v>148.6554137600928</c:v>
                </c:pt>
                <c:pt idx="270">
                  <c:v>147.1071925811063</c:v>
                </c:pt>
                <c:pt idx="271">
                  <c:v>145.5561706930695</c:v>
                </c:pt>
                <c:pt idx="272">
                  <c:v>144.002377625205</c:v>
                </c:pt>
                <c:pt idx="273">
                  <c:v>142.4458429594955</c:v>
                </c:pt>
                <c:pt idx="274">
                  <c:v>140.8865963301167</c:v>
                </c:pt>
                <c:pt idx="275">
                  <c:v>139.3246674228802</c:v>
                </c:pt>
                <c:pt idx="276">
                  <c:v>137.7600859746617</c:v>
                </c:pt>
                <c:pt idx="277">
                  <c:v>136.19288177284</c:v>
                </c:pt>
                <c:pt idx="278">
                  <c:v>134.6230846547244</c:v>
                </c:pt>
                <c:pt idx="279">
                  <c:v>133.050724506991</c:v>
                </c:pt>
                <c:pt idx="280">
                  <c:v>131.4758312651111</c:v>
                </c:pt>
                <c:pt idx="281">
                  <c:v>129.8984349127875</c:v>
                </c:pt>
                <c:pt idx="282">
                  <c:v>128.318565481367</c:v>
                </c:pt>
                <c:pt idx="283">
                  <c:v>126.7362530492967</c:v>
                </c:pt>
                <c:pt idx="284">
                  <c:v>125.1515277415197</c:v>
                </c:pt>
                <c:pt idx="285">
                  <c:v>123.5644197289263</c:v>
                </c:pt>
                <c:pt idx="286">
                  <c:v>121.9749592277658</c:v>
                </c:pt>
                <c:pt idx="287">
                  <c:v>120.3831764990772</c:v>
                </c:pt>
                <c:pt idx="288">
                  <c:v>118.7891018481105</c:v>
                </c:pt>
                <c:pt idx="289">
                  <c:v>117.1927656237506</c:v>
                </c:pt>
                <c:pt idx="290">
                  <c:v>115.594198217941</c:v>
                </c:pt>
                <c:pt idx="291">
                  <c:v>113.9934300651014</c:v>
                </c:pt>
                <c:pt idx="292">
                  <c:v>112.3904916415519</c:v>
                </c:pt>
                <c:pt idx="293">
                  <c:v>110.7854134649314</c:v>
                </c:pt>
                <c:pt idx="294">
                  <c:v>109.178226093616</c:v>
                </c:pt>
                <c:pt idx="295">
                  <c:v>107.5689601261385</c:v>
                </c:pt>
                <c:pt idx="296">
                  <c:v>105.957646200605</c:v>
                </c:pt>
                <c:pt idx="297">
                  <c:v>104.3443149941118</c:v>
                </c:pt>
                <c:pt idx="298">
                  <c:v>102.7289972221601</c:v>
                </c:pt>
                <c:pt idx="299">
                  <c:v>101.111723638075</c:v>
                </c:pt>
                <c:pt idx="300">
                  <c:v>99.49252503241517</c:v>
                </c:pt>
                <c:pt idx="301">
                  <c:v>97.87143223238891</c:v>
                </c:pt>
                <c:pt idx="302">
                  <c:v>96.24847610127101</c:v>
                </c:pt>
                <c:pt idx="303">
                  <c:v>94.62368753780495</c:v>
                </c:pt>
                <c:pt idx="304">
                  <c:v>92.99709747562752</c:v>
                </c:pt>
                <c:pt idx="305">
                  <c:v>91.36873688266778</c:v>
                </c:pt>
                <c:pt idx="306">
                  <c:v>89.73863676056874</c:v>
                </c:pt>
                <c:pt idx="307">
                  <c:v>88.10682814408587</c:v>
                </c:pt>
                <c:pt idx="308">
                  <c:v>86.47334210050671</c:v>
                </c:pt>
                <c:pt idx="309">
                  <c:v>84.8382097290529</c:v>
                </c:pt>
                <c:pt idx="310">
                  <c:v>83.20146216028777</c:v>
                </c:pt>
                <c:pt idx="311">
                  <c:v>81.56313055552833</c:v>
                </c:pt>
                <c:pt idx="312">
                  <c:v>79.92324610624851</c:v>
                </c:pt>
                <c:pt idx="313">
                  <c:v>78.28184003348527</c:v>
                </c:pt>
                <c:pt idx="314">
                  <c:v>76.63894358724806</c:v>
                </c:pt>
                <c:pt idx="315">
                  <c:v>74.99458804591692</c:v>
                </c:pt>
                <c:pt idx="316">
                  <c:v>73.34880471565255</c:v>
                </c:pt>
                <c:pt idx="317">
                  <c:v>71.7016249298007</c:v>
                </c:pt>
                <c:pt idx="318">
                  <c:v>70.05308004828916</c:v>
                </c:pt>
                <c:pt idx="319">
                  <c:v>68.40320145704046</c:v>
                </c:pt>
                <c:pt idx="320">
                  <c:v>66.75202056736526</c:v>
                </c:pt>
                <c:pt idx="321">
                  <c:v>65.09956881536951</c:v>
                </c:pt>
                <c:pt idx="322">
                  <c:v>63.44587766135412</c:v>
                </c:pt>
                <c:pt idx="323">
                  <c:v>61.79097858921746</c:v>
                </c:pt>
                <c:pt idx="324">
                  <c:v>60.1349031058533</c:v>
                </c:pt>
                <c:pt idx="325">
                  <c:v>58.47768274055355</c:v>
                </c:pt>
                <c:pt idx="326">
                  <c:v>56.81934904440698</c:v>
                </c:pt>
                <c:pt idx="327">
                  <c:v>55.15993358969811</c:v>
                </c:pt>
                <c:pt idx="328">
                  <c:v>53.49946796930778</c:v>
                </c:pt>
                <c:pt idx="329">
                  <c:v>51.83798379610887</c:v>
                </c:pt>
                <c:pt idx="330">
                  <c:v>50.17551270236727</c:v>
                </c:pt>
                <c:pt idx="331">
                  <c:v>48.51208633913723</c:v>
                </c:pt>
                <c:pt idx="332">
                  <c:v>46.84773637566119</c:v>
                </c:pt>
                <c:pt idx="333">
                  <c:v>45.18249449876538</c:v>
                </c:pt>
                <c:pt idx="334">
                  <c:v>43.51639241225615</c:v>
                </c:pt>
                <c:pt idx="335">
                  <c:v>41.84946183631691</c:v>
                </c:pt>
                <c:pt idx="336">
                  <c:v>40.18173450690581</c:v>
                </c:pt>
                <c:pt idx="337">
                  <c:v>38.51324217514803</c:v>
                </c:pt>
                <c:pt idx="338">
                  <c:v>36.84401660673429</c:v>
                </c:pt>
                <c:pt idx="339">
                  <c:v>35.17408958131526</c:v>
                </c:pt>
                <c:pt idx="340">
                  <c:v>33.50349289189693</c:v>
                </c:pt>
                <c:pt idx="341">
                  <c:v>31.83225834423254</c:v>
                </c:pt>
                <c:pt idx="342">
                  <c:v>30.16041775622111</c:v>
                </c:pt>
                <c:pt idx="343">
                  <c:v>28.48800295729928</c:v>
                </c:pt>
                <c:pt idx="344">
                  <c:v>26.81504578783604</c:v>
                </c:pt>
                <c:pt idx="345">
                  <c:v>25.14157809852592</c:v>
                </c:pt>
                <c:pt idx="346">
                  <c:v>23.46763174978318</c:v>
                </c:pt>
                <c:pt idx="347">
                  <c:v>21.79323861113522</c:v>
                </c:pt>
                <c:pt idx="348">
                  <c:v>20.11843056061578</c:v>
                </c:pt>
                <c:pt idx="349">
                  <c:v>18.44323948415712</c:v>
                </c:pt>
                <c:pt idx="350">
                  <c:v>16.76769727498498</c:v>
                </c:pt>
                <c:pt idx="351">
                  <c:v>15.09183583300943</c:v>
                </c:pt>
                <c:pt idx="352">
                  <c:v>13.41568706421808</c:v>
                </c:pt>
                <c:pt idx="353">
                  <c:v>11.73928288006913</c:v>
                </c:pt>
                <c:pt idx="354">
                  <c:v>10.06265519688381</c:v>
                </c:pt>
                <c:pt idx="355">
                  <c:v>8.38583593523801</c:v>
                </c:pt>
                <c:pt idx="356">
                  <c:v>6.70885701935503</c:v>
                </c:pt>
                <c:pt idx="357">
                  <c:v>5.031750376498025</c:v>
                </c:pt>
                <c:pt idx="358">
                  <c:v>3.354547936361718</c:v>
                </c:pt>
                <c:pt idx="359">
                  <c:v>1.677281630464644</c:v>
                </c:pt>
                <c:pt idx="360">
                  <c:v>-1.6608458646629E-5</c:v>
                </c:pt>
                <c:pt idx="361">
                  <c:v>-1.677314847065779</c:v>
                </c:pt>
                <c:pt idx="362">
                  <c:v>-3.354581152014249</c:v>
                </c:pt>
                <c:pt idx="363">
                  <c:v>-5.0317835905697</c:v>
                </c:pt>
                <c:pt idx="364">
                  <c:v>-6.708890231213313</c:v>
                </c:pt>
                <c:pt idx="365">
                  <c:v>-8.385869144250612</c:v>
                </c:pt>
                <c:pt idx="366">
                  <c:v>-10.0626884024186</c:v>
                </c:pt>
                <c:pt idx="367">
                  <c:v>-11.73931608149384</c:v>
                </c:pt>
                <c:pt idx="368">
                  <c:v>-13.41572026090058</c:v>
                </c:pt>
                <c:pt idx="369">
                  <c:v>-15.0918690243178</c:v>
                </c:pt>
                <c:pt idx="370">
                  <c:v>-16.76773046028744</c:v>
                </c:pt>
                <c:pt idx="371">
                  <c:v>-18.44327266282161</c:v>
                </c:pt>
                <c:pt idx="372">
                  <c:v>-20.11846373201064</c:v>
                </c:pt>
                <c:pt idx="373">
                  <c:v>-21.79327177462903</c:v>
                </c:pt>
                <c:pt idx="374">
                  <c:v>-23.46766490474447</c:v>
                </c:pt>
                <c:pt idx="375">
                  <c:v>-25.14161124432318</c:v>
                </c:pt>
                <c:pt idx="376">
                  <c:v>-26.81507892383886</c:v>
                </c:pt>
                <c:pt idx="377">
                  <c:v>-28.48803608287622</c:v>
                </c:pt>
                <c:pt idx="378">
                  <c:v>-30.16045087074176</c:v>
                </c:pt>
                <c:pt idx="379">
                  <c:v>-31.8322914470665</c:v>
                </c:pt>
                <c:pt idx="380">
                  <c:v>-33.50352598241388</c:v>
                </c:pt>
                <c:pt idx="381">
                  <c:v>-35.17412265888591</c:v>
                </c:pt>
                <c:pt idx="382">
                  <c:v>-36.84404967072754</c:v>
                </c:pt>
                <c:pt idx="383">
                  <c:v>-38.51327522493526</c:v>
                </c:pt>
                <c:pt idx="384">
                  <c:v>-40.18176754185718</c:v>
                </c:pt>
                <c:pt idx="385">
                  <c:v>-41.84949485580415</c:v>
                </c:pt>
                <c:pt idx="386">
                  <c:v>-43.51642541565008</c:v>
                </c:pt>
                <c:pt idx="387">
                  <c:v>-45.18252748543819</c:v>
                </c:pt>
                <c:pt idx="388">
                  <c:v>-46.84776934498497</c:v>
                </c:pt>
                <c:pt idx="389">
                  <c:v>-48.51211929048398</c:v>
                </c:pt>
                <c:pt idx="390">
                  <c:v>-50.17554563510935</c:v>
                </c:pt>
                <c:pt idx="391">
                  <c:v>-51.83801670961951</c:v>
                </c:pt>
                <c:pt idx="392">
                  <c:v>-53.49950086296045</c:v>
                </c:pt>
                <c:pt idx="393">
                  <c:v>-55.15996646286631</c:v>
                </c:pt>
                <c:pt idx="394">
                  <c:v>-56.81938189646516</c:v>
                </c:pt>
                <c:pt idx="395">
                  <c:v>-58.47771557087621</c:v>
                </c:pt>
                <c:pt idx="396">
                  <c:v>-60.13493591381531</c:v>
                </c:pt>
                <c:pt idx="397">
                  <c:v>-61.79101137419431</c:v>
                </c:pt>
                <c:pt idx="398">
                  <c:v>-63.44591042272201</c:v>
                </c:pt>
                <c:pt idx="399">
                  <c:v>-65.0996015525034</c:v>
                </c:pt>
                <c:pt idx="400">
                  <c:v>-66.75205327964302</c:v>
                </c:pt>
                <c:pt idx="401">
                  <c:v>-68.4032341438389</c:v>
                </c:pt>
                <c:pt idx="402">
                  <c:v>-70.05311270898615</c:v>
                </c:pt>
                <c:pt idx="403">
                  <c:v>-71.7016575637736</c:v>
                </c:pt>
                <c:pt idx="404">
                  <c:v>-73.34883732228064</c:v>
                </c:pt>
                <c:pt idx="405">
                  <c:v>-74.9946206245806</c:v>
                </c:pt>
                <c:pt idx="406">
                  <c:v>-76.63897613732507</c:v>
                </c:pt>
                <c:pt idx="407">
                  <c:v>-78.2818725543584</c:v>
                </c:pt>
                <c:pt idx="408">
                  <c:v>-79.9232785972965</c:v>
                </c:pt>
                <c:pt idx="409">
                  <c:v>-81.56316301613334</c:v>
                </c:pt>
                <c:pt idx="410">
                  <c:v>-83.20149458983162</c:v>
                </c:pt>
                <c:pt idx="411">
                  <c:v>-84.83824212691806</c:v>
                </c:pt>
                <c:pt idx="412">
                  <c:v>-86.4733744660774</c:v>
                </c:pt>
                <c:pt idx="413">
                  <c:v>-88.1068604767445</c:v>
                </c:pt>
                <c:pt idx="414">
                  <c:v>-89.7386690597005</c:v>
                </c:pt>
                <c:pt idx="415">
                  <c:v>-91.3687691476577</c:v>
                </c:pt>
                <c:pt idx="416">
                  <c:v>-92.9971297058613</c:v>
                </c:pt>
                <c:pt idx="417">
                  <c:v>-94.62371973266794</c:v>
                </c:pt>
                <c:pt idx="418">
                  <c:v>-96.2485082601512</c:v>
                </c:pt>
                <c:pt idx="419">
                  <c:v>-97.8714643546745</c:v>
                </c:pt>
                <c:pt idx="420">
                  <c:v>-99.49255711749274</c:v>
                </c:pt>
                <c:pt idx="421">
                  <c:v>-101.1117556853364</c:v>
                </c:pt>
                <c:pt idx="422">
                  <c:v>-102.7290292309934</c:v>
                </c:pt>
                <c:pt idx="423">
                  <c:v>-104.3443469639078</c:v>
                </c:pt>
                <c:pt idx="424">
                  <c:v>-105.9576781307548</c:v>
                </c:pt>
                <c:pt idx="425">
                  <c:v>-107.5689920160347</c:v>
                </c:pt>
                <c:pt idx="426">
                  <c:v>-109.1782579426511</c:v>
                </c:pt>
                <c:pt idx="427">
                  <c:v>-110.7854452724993</c:v>
                </c:pt>
                <c:pt idx="428">
                  <c:v>-112.3905234070486</c:v>
                </c:pt>
                <c:pt idx="429">
                  <c:v>-113.9934617879202</c:v>
                </c:pt>
                <c:pt idx="430">
                  <c:v>-115.5942298974785</c:v>
                </c:pt>
                <c:pt idx="431">
                  <c:v>-117.1927972594029</c:v>
                </c:pt>
                <c:pt idx="432">
                  <c:v>-118.7891334392765</c:v>
                </c:pt>
                <c:pt idx="433">
                  <c:v>-120.3832080451545</c:v>
                </c:pt>
                <c:pt idx="434">
                  <c:v>-121.9749907281543</c:v>
                </c:pt>
                <c:pt idx="435">
                  <c:v>-123.564451183026</c:v>
                </c:pt>
                <c:pt idx="436">
                  <c:v>-125.1515591487321</c:v>
                </c:pt>
                <c:pt idx="437">
                  <c:v>-126.7362844090234</c:v>
                </c:pt>
                <c:pt idx="438">
                  <c:v>-128.3185967930124</c:v>
                </c:pt>
                <c:pt idx="439">
                  <c:v>-129.8984661757525</c:v>
                </c:pt>
                <c:pt idx="440">
                  <c:v>-131.4758624788038</c:v>
                </c:pt>
                <c:pt idx="441">
                  <c:v>-133.0507556708142</c:v>
                </c:pt>
                <c:pt idx="442">
                  <c:v>-134.6231157680864</c:v>
                </c:pt>
                <c:pt idx="443">
                  <c:v>-136.1929128351493</c:v>
                </c:pt>
                <c:pt idx="444">
                  <c:v>-137.760116985327</c:v>
                </c:pt>
                <c:pt idx="445">
                  <c:v>-139.3246983813085</c:v>
                </c:pt>
                <c:pt idx="446">
                  <c:v>-140.8866272357206</c:v>
                </c:pt>
                <c:pt idx="447">
                  <c:v>-142.4458738116848</c:v>
                </c:pt>
                <c:pt idx="448">
                  <c:v>-144.0024084233951</c:v>
                </c:pt>
                <c:pt idx="449">
                  <c:v>-145.556201436672</c:v>
                </c:pt>
                <c:pt idx="450">
                  <c:v>-147.1072232695363</c:v>
                </c:pt>
                <c:pt idx="451">
                  <c:v>-148.6554443927662</c:v>
                </c:pt>
                <c:pt idx="452">
                  <c:v>-150.2008353304612</c:v>
                </c:pt>
                <c:pt idx="453">
                  <c:v>-151.7433666606041</c:v>
                </c:pt>
                <c:pt idx="454">
                  <c:v>-153.283009015621</c:v>
                </c:pt>
                <c:pt idx="455">
                  <c:v>-154.819733082937</c:v>
                </c:pt>
                <c:pt idx="456">
                  <c:v>-156.3535096055412</c:v>
                </c:pt>
                <c:pt idx="457">
                  <c:v>-157.8843093825393</c:v>
                </c:pt>
                <c:pt idx="458">
                  <c:v>-159.4121032697037</c:v>
                </c:pt>
                <c:pt idx="459">
                  <c:v>-160.936862180044</c:v>
                </c:pt>
                <c:pt idx="460">
                  <c:v>-162.4585570843451</c:v>
                </c:pt>
                <c:pt idx="461">
                  <c:v>-163.9771590117284</c:v>
                </c:pt>
                <c:pt idx="462">
                  <c:v>-165.4926390502012</c:v>
                </c:pt>
                <c:pt idx="463">
                  <c:v>-167.0049683472046</c:v>
                </c:pt>
                <c:pt idx="464">
                  <c:v>-168.5141181101675</c:v>
                </c:pt>
                <c:pt idx="465">
                  <c:v>-170.020059607054</c:v>
                </c:pt>
                <c:pt idx="466">
                  <c:v>-171.5227641669057</c:v>
                </c:pt>
                <c:pt idx="467">
                  <c:v>-173.0222031803942</c:v>
                </c:pt>
                <c:pt idx="468">
                  <c:v>-174.518348100357</c:v>
                </c:pt>
                <c:pt idx="469">
                  <c:v>-176.011170442353</c:v>
                </c:pt>
                <c:pt idx="470">
                  <c:v>-177.5006417851942</c:v>
                </c:pt>
                <c:pt idx="471">
                  <c:v>-178.9867337714912</c:v>
                </c:pt>
                <c:pt idx="472">
                  <c:v>-180.4694181081945</c:v>
                </c:pt>
                <c:pt idx="473">
                  <c:v>-181.9486665671276</c:v>
                </c:pt>
                <c:pt idx="474">
                  <c:v>-183.4244509855328</c:v>
                </c:pt>
                <c:pt idx="475">
                  <c:v>-184.8967432665997</c:v>
                </c:pt>
                <c:pt idx="476">
                  <c:v>-186.3655153800042</c:v>
                </c:pt>
                <c:pt idx="477">
                  <c:v>-187.8307393624414</c:v>
                </c:pt>
                <c:pt idx="478">
                  <c:v>-189.292387318156</c:v>
                </c:pt>
                <c:pt idx="479">
                  <c:v>-190.7504314194768</c:v>
                </c:pt>
                <c:pt idx="480">
                  <c:v>-192.2048439073437</c:v>
                </c:pt>
                <c:pt idx="481">
                  <c:v>-193.6555970918394</c:v>
                </c:pt>
                <c:pt idx="482">
                  <c:v>-195.1026633527122</c:v>
                </c:pt>
                <c:pt idx="483">
                  <c:v>-196.546015139904</c:v>
                </c:pt>
                <c:pt idx="484">
                  <c:v>-197.9856249740783</c:v>
                </c:pt>
                <c:pt idx="485">
                  <c:v>-199.421465447136</c:v>
                </c:pt>
                <c:pt idx="486">
                  <c:v>-200.8535092227401</c:v>
                </c:pt>
                <c:pt idx="487">
                  <c:v>-202.2817290368445</c:v>
                </c:pt>
                <c:pt idx="488">
                  <c:v>-203.7060976981977</c:v>
                </c:pt>
                <c:pt idx="489">
                  <c:v>-205.126588088875</c:v>
                </c:pt>
                <c:pt idx="490">
                  <c:v>-206.5431731647813</c:v>
                </c:pt>
                <c:pt idx="491">
                  <c:v>-207.9558259561835</c:v>
                </c:pt>
                <c:pt idx="492">
                  <c:v>-209.3645195682011</c:v>
                </c:pt>
                <c:pt idx="493">
                  <c:v>-210.7692271813397</c:v>
                </c:pt>
                <c:pt idx="494">
                  <c:v>-212.1699220519895</c:v>
                </c:pt>
                <c:pt idx="495">
                  <c:v>-213.5665775129374</c:v>
                </c:pt>
                <c:pt idx="496">
                  <c:v>-214.9591669738755</c:v>
                </c:pt>
                <c:pt idx="497">
                  <c:v>-216.3476639219054</c:v>
                </c:pt>
                <c:pt idx="498">
                  <c:v>-217.7320419220477</c:v>
                </c:pt>
                <c:pt idx="499">
                  <c:v>-219.112274617737</c:v>
                </c:pt>
                <c:pt idx="500">
                  <c:v>-220.4883357313316</c:v>
                </c:pt>
                <c:pt idx="501">
                  <c:v>-221.86019906461</c:v>
                </c:pt>
                <c:pt idx="502">
                  <c:v>-223.2278384992704</c:v>
                </c:pt>
                <c:pt idx="503">
                  <c:v>-224.591227997429</c:v>
                </c:pt>
                <c:pt idx="504">
                  <c:v>-225.9503416021115</c:v>
                </c:pt>
                <c:pt idx="505">
                  <c:v>-227.305153437753</c:v>
                </c:pt>
                <c:pt idx="506">
                  <c:v>-228.6556377106901</c:v>
                </c:pt>
                <c:pt idx="507">
                  <c:v>-230.0017687096438</c:v>
                </c:pt>
                <c:pt idx="508">
                  <c:v>-231.3435208062218</c:v>
                </c:pt>
                <c:pt idx="509">
                  <c:v>-232.6808684553964</c:v>
                </c:pt>
                <c:pt idx="510">
                  <c:v>-234.0137861959921</c:v>
                </c:pt>
                <c:pt idx="511">
                  <c:v>-235.3422486511802</c:v>
                </c:pt>
                <c:pt idx="512">
                  <c:v>-236.6662305289437</c:v>
                </c:pt>
                <c:pt idx="513">
                  <c:v>-237.985706622578</c:v>
                </c:pt>
                <c:pt idx="514">
                  <c:v>-239.300651811157</c:v>
                </c:pt>
                <c:pt idx="515">
                  <c:v>-240.611041060021</c:v>
                </c:pt>
                <c:pt idx="516">
                  <c:v>-241.9168494212436</c:v>
                </c:pt>
                <c:pt idx="517">
                  <c:v>-243.2180520341144</c:v>
                </c:pt>
                <c:pt idx="518">
                  <c:v>-244.5146241256136</c:v>
                </c:pt>
                <c:pt idx="519">
                  <c:v>-245.8065410108723</c:v>
                </c:pt>
                <c:pt idx="520">
                  <c:v>-247.0937780936551</c:v>
                </c:pt>
                <c:pt idx="521">
                  <c:v>-248.3763108668224</c:v>
                </c:pt>
                <c:pt idx="522">
                  <c:v>-249.6541149127972</c:v>
                </c:pt>
                <c:pt idx="523">
                  <c:v>-250.9271659040315</c:v>
                </c:pt>
                <c:pt idx="524">
                  <c:v>-252.1954396034677</c:v>
                </c:pt>
                <c:pt idx="525">
                  <c:v>-253.4589118650025</c:v>
                </c:pt>
                <c:pt idx="526">
                  <c:v>-254.7175586339399</c:v>
                </c:pt>
                <c:pt idx="527">
                  <c:v>-255.9713559474656</c:v>
                </c:pt>
                <c:pt idx="528">
                  <c:v>-257.220279935077</c:v>
                </c:pt>
                <c:pt idx="529">
                  <c:v>-258.4643068190684</c:v>
                </c:pt>
                <c:pt idx="530">
                  <c:v>-259.7034129149533</c:v>
                </c:pt>
                <c:pt idx="531">
                  <c:v>-260.9375746319388</c:v>
                </c:pt>
                <c:pt idx="532">
                  <c:v>-262.166768473364</c:v>
                </c:pt>
                <c:pt idx="533">
                  <c:v>-263.3909710371471</c:v>
                </c:pt>
                <c:pt idx="534">
                  <c:v>-264.610159016236</c:v>
                </c:pt>
                <c:pt idx="535">
                  <c:v>-265.8243091990491</c:v>
                </c:pt>
                <c:pt idx="536">
                  <c:v>-267.0333984699088</c:v>
                </c:pt>
                <c:pt idx="537">
                  <c:v>-268.2374038095088</c:v>
                </c:pt>
                <c:pt idx="538">
                  <c:v>-269.4363022953115</c:v>
                </c:pt>
                <c:pt idx="539">
                  <c:v>-270.6300711020226</c:v>
                </c:pt>
                <c:pt idx="540">
                  <c:v>-271.8186875020002</c:v>
                </c:pt>
                <c:pt idx="541">
                  <c:v>-273.0021288657014</c:v>
                </c:pt>
                <c:pt idx="542">
                  <c:v>-274.1803726621069</c:v>
                </c:pt>
                <c:pt idx="543">
                  <c:v>-275.3533964591525</c:v>
                </c:pt>
                <c:pt idx="544">
                  <c:v>-276.5211779241525</c:v>
                </c:pt>
                <c:pt idx="545">
                  <c:v>-277.683694824237</c:v>
                </c:pt>
                <c:pt idx="546">
                  <c:v>-278.8409250267517</c:v>
                </c:pt>
                <c:pt idx="547">
                  <c:v>-279.9928464996989</c:v>
                </c:pt>
                <c:pt idx="548">
                  <c:v>-281.139437312159</c:v>
                </c:pt>
                <c:pt idx="549">
                  <c:v>-282.2806756346918</c:v>
                </c:pt>
                <c:pt idx="550">
                  <c:v>-283.4165397397637</c:v>
                </c:pt>
                <c:pt idx="551">
                  <c:v>-284.5470080021583</c:v>
                </c:pt>
                <c:pt idx="552">
                  <c:v>-285.672058899389</c:v>
                </c:pt>
                <c:pt idx="553">
                  <c:v>-286.7916710121032</c:v>
                </c:pt>
                <c:pt idx="554">
                  <c:v>-287.905823024507</c:v>
                </c:pt>
                <c:pt idx="555">
                  <c:v>-289.0144937247454</c:v>
                </c:pt>
                <c:pt idx="556">
                  <c:v>-290.1176620053248</c:v>
                </c:pt>
                <c:pt idx="557">
                  <c:v>-291.2153068635089</c:v>
                </c:pt>
                <c:pt idx="558">
                  <c:v>-292.3074074017256</c:v>
                </c:pt>
                <c:pt idx="559">
                  <c:v>-293.3939428279513</c:v>
                </c:pt>
                <c:pt idx="560">
                  <c:v>-294.4748924561161</c:v>
                </c:pt>
                <c:pt idx="561">
                  <c:v>-295.5502357064967</c:v>
                </c:pt>
                <c:pt idx="562">
                  <c:v>-296.6199521061067</c:v>
                </c:pt>
                <c:pt idx="563">
                  <c:v>-297.684021289087</c:v>
                </c:pt>
                <c:pt idx="564">
                  <c:v>-298.7424229970907</c:v>
                </c:pt>
                <c:pt idx="565">
                  <c:v>-299.7951370796729</c:v>
                </c:pt>
                <c:pt idx="566">
                  <c:v>-300.8421434946838</c:v>
                </c:pt>
                <c:pt idx="567">
                  <c:v>-301.8834223086183</c:v>
                </c:pt>
                <c:pt idx="568">
                  <c:v>-302.9189536970317</c:v>
                </c:pt>
                <c:pt idx="569">
                  <c:v>-303.9487179448949</c:v>
                </c:pt>
                <c:pt idx="570">
                  <c:v>-304.9726954469862</c:v>
                </c:pt>
                <c:pt idx="571">
                  <c:v>-305.9908667082466</c:v>
                </c:pt>
                <c:pt idx="572">
                  <c:v>-307.003212344159</c:v>
                </c:pt>
                <c:pt idx="573">
                  <c:v>-308.0097130811222</c:v>
                </c:pt>
                <c:pt idx="574">
                  <c:v>-309.0103497568118</c:v>
                </c:pt>
                <c:pt idx="575">
                  <c:v>-310.0051033205484</c:v>
                </c:pt>
                <c:pt idx="576">
                  <c:v>-310.9939548336553</c:v>
                </c:pt>
                <c:pt idx="577">
                  <c:v>-311.9768854698243</c:v>
                </c:pt>
                <c:pt idx="578">
                  <c:v>-312.9538765154724</c:v>
                </c:pt>
                <c:pt idx="579">
                  <c:v>-313.9249093700972</c:v>
                </c:pt>
                <c:pt idx="580">
                  <c:v>-314.889965546632</c:v>
                </c:pt>
                <c:pt idx="581">
                  <c:v>-315.8490266717984</c:v>
                </c:pt>
                <c:pt idx="582">
                  <c:v>-316.8020744864497</c:v>
                </c:pt>
                <c:pt idx="583">
                  <c:v>-317.749090845933</c:v>
                </c:pt>
                <c:pt idx="584">
                  <c:v>-318.690057720419</c:v>
                </c:pt>
                <c:pt idx="585">
                  <c:v>-319.6249571952543</c:v>
                </c:pt>
                <c:pt idx="586">
                  <c:v>-320.5537714712968</c:v>
                </c:pt>
                <c:pt idx="587">
                  <c:v>-321.4764828652678</c:v>
                </c:pt>
                <c:pt idx="588">
                  <c:v>-322.3930738100647</c:v>
                </c:pt>
                <c:pt idx="589">
                  <c:v>-323.3035268551175</c:v>
                </c:pt>
                <c:pt idx="590">
                  <c:v>-324.2078246667143</c:v>
                </c:pt>
                <c:pt idx="591">
                  <c:v>-325.105950028323</c:v>
                </c:pt>
                <c:pt idx="592">
                  <c:v>-325.9978858409337</c:v>
                </c:pt>
                <c:pt idx="593">
                  <c:v>-326.8836151233724</c:v>
                </c:pt>
                <c:pt idx="594">
                  <c:v>-327.7631210126285</c:v>
                </c:pt>
                <c:pt idx="595">
                  <c:v>-328.6363867641771</c:v>
                </c:pt>
                <c:pt idx="596">
                  <c:v>-329.5033957522975</c:v>
                </c:pt>
                <c:pt idx="597">
                  <c:v>-330.3641314703902</c:v>
                </c:pt>
                <c:pt idx="598">
                  <c:v>-331.2185775312774</c:v>
                </c:pt>
                <c:pt idx="599">
                  <c:v>-332.0667176675485</c:v>
                </c:pt>
                <c:pt idx="600">
                  <c:v>-332.9085357318285</c:v>
                </c:pt>
                <c:pt idx="601">
                  <c:v>-333.7440156971176</c:v>
                </c:pt>
                <c:pt idx="602">
                  <c:v>-334.5731416570772</c:v>
                </c:pt>
                <c:pt idx="603">
                  <c:v>-335.395897826352</c:v>
                </c:pt>
                <c:pt idx="604">
                  <c:v>-336.2122685408381</c:v>
                </c:pt>
                <c:pt idx="605">
                  <c:v>-337.0222382580177</c:v>
                </c:pt>
                <c:pt idx="606">
                  <c:v>-337.8257915572385</c:v>
                </c:pt>
                <c:pt idx="607">
                  <c:v>-338.6229131400005</c:v>
                </c:pt>
                <c:pt idx="608">
                  <c:v>-339.4135878302542</c:v>
                </c:pt>
                <c:pt idx="609">
                  <c:v>-340.1978005746946</c:v>
                </c:pt>
                <c:pt idx="610">
                  <c:v>-340.9755364430376</c:v>
                </c:pt>
                <c:pt idx="611">
                  <c:v>-341.7467806283207</c:v>
                </c:pt>
                <c:pt idx="612">
                  <c:v>-342.511518447153</c:v>
                </c:pt>
                <c:pt idx="613">
                  <c:v>-343.2697353400433</c:v>
                </c:pt>
                <c:pt idx="614">
                  <c:v>-344.0214168716212</c:v>
                </c:pt>
                <c:pt idx="615">
                  <c:v>-344.766548730959</c:v>
                </c:pt>
                <c:pt idx="616">
                  <c:v>-345.5051167318168</c:v>
                </c:pt>
                <c:pt idx="617">
                  <c:v>-346.2371068129265</c:v>
                </c:pt>
                <c:pt idx="618">
                  <c:v>-346.9625050382488</c:v>
                </c:pt>
                <c:pt idx="619">
                  <c:v>-347.6812975972487</c:v>
                </c:pt>
                <c:pt idx="620">
                  <c:v>-348.3934708051493</c:v>
                </c:pt>
                <c:pt idx="621">
                  <c:v>-349.0990111031992</c:v>
                </c:pt>
                <c:pt idx="622">
                  <c:v>-349.7979050589265</c:v>
                </c:pt>
                <c:pt idx="623">
                  <c:v>-350.490139366397</c:v>
                </c:pt>
                <c:pt idx="624">
                  <c:v>-351.1757008464725</c:v>
                </c:pt>
                <c:pt idx="625">
                  <c:v>-351.8545764470421</c:v>
                </c:pt>
                <c:pt idx="626">
                  <c:v>-352.5267532432916</c:v>
                </c:pt>
                <c:pt idx="627">
                  <c:v>-353.1922184379535</c:v>
                </c:pt>
                <c:pt idx="628">
                  <c:v>-353.8509593615184</c:v>
                </c:pt>
                <c:pt idx="629">
                  <c:v>-354.5029634725117</c:v>
                </c:pt>
                <c:pt idx="630">
                  <c:v>-355.1482183577143</c:v>
                </c:pt>
                <c:pt idx="631">
                  <c:v>-355.7867117324002</c:v>
                </c:pt>
                <c:pt idx="632">
                  <c:v>-356.4184314405784</c:v>
                </c:pt>
                <c:pt idx="633">
                  <c:v>-357.0433654552185</c:v>
                </c:pt>
                <c:pt idx="634">
                  <c:v>-357.6615018784718</c:v>
                </c:pt>
                <c:pt idx="635">
                  <c:v>-358.2728289419118</c:v>
                </c:pt>
                <c:pt idx="636">
                  <c:v>-358.877335006754</c:v>
                </c:pt>
                <c:pt idx="637">
                  <c:v>-359.4750085640711</c:v>
                </c:pt>
                <c:pt idx="638">
                  <c:v>-360.065838235021</c:v>
                </c:pt>
                <c:pt idx="639">
                  <c:v>-360.6498127710578</c:v>
                </c:pt>
                <c:pt idx="640">
                  <c:v>-361.2269210541465</c:v>
                </c:pt>
                <c:pt idx="641">
                  <c:v>-361.7971520969756</c:v>
                </c:pt>
                <c:pt idx="642">
                  <c:v>-362.3604950431735</c:v>
                </c:pt>
                <c:pt idx="643">
                  <c:v>-362.9169391674923</c:v>
                </c:pt>
                <c:pt idx="644">
                  <c:v>-363.4664738760491</c:v>
                </c:pt>
                <c:pt idx="645">
                  <c:v>-364.0090887064854</c:v>
                </c:pt>
                <c:pt idx="646">
                  <c:v>-364.544773328199</c:v>
                </c:pt>
                <c:pt idx="647">
                  <c:v>-365.0735175425236</c:v>
                </c:pt>
                <c:pt idx="648">
                  <c:v>-365.5953112829382</c:v>
                </c:pt>
                <c:pt idx="649">
                  <c:v>-366.1101446152385</c:v>
                </c:pt>
                <c:pt idx="650">
                  <c:v>-366.618007737736</c:v>
                </c:pt>
                <c:pt idx="651">
                  <c:v>-367.1188909814507</c:v>
                </c:pt>
                <c:pt idx="652">
                  <c:v>-367.6127848102872</c:v>
                </c:pt>
                <c:pt idx="653">
                  <c:v>-368.0996798212183</c:v>
                </c:pt>
                <c:pt idx="654">
                  <c:v>-368.5795667444644</c:v>
                </c:pt>
                <c:pt idx="655">
                  <c:v>-369.0524364436696</c:v>
                </c:pt>
                <c:pt idx="656">
                  <c:v>-369.5182799160731</c:v>
                </c:pt>
                <c:pt idx="657">
                  <c:v>-369.9770882926932</c:v>
                </c:pt>
                <c:pt idx="658">
                  <c:v>-370.4288528384739</c:v>
                </c:pt>
                <c:pt idx="659">
                  <c:v>-370.8735649524702</c:v>
                </c:pt>
                <c:pt idx="660">
                  <c:v>-371.3112161680065</c:v>
                </c:pt>
                <c:pt idx="661">
                  <c:v>-371.7417981528295</c:v>
                </c:pt>
                <c:pt idx="662">
                  <c:v>-372.1653027092811</c:v>
                </c:pt>
                <c:pt idx="663">
                  <c:v>-372.5817217744436</c:v>
                </c:pt>
                <c:pt idx="664">
                  <c:v>-372.9910474202951</c:v>
                </c:pt>
                <c:pt idx="665">
                  <c:v>-373.3932718538745</c:v>
                </c:pt>
                <c:pt idx="666">
                  <c:v>-373.7883874173966</c:v>
                </c:pt>
                <c:pt idx="667">
                  <c:v>-374.176386588439</c:v>
                </c:pt>
                <c:pt idx="668">
                  <c:v>-374.5572619800508</c:v>
                </c:pt>
                <c:pt idx="669">
                  <c:v>-374.9310063409116</c:v>
                </c:pt>
                <c:pt idx="670">
                  <c:v>-375.2976125554737</c:v>
                </c:pt>
                <c:pt idx="671">
                  <c:v>-375.6570736440817</c:v>
                </c:pt>
                <c:pt idx="672">
                  <c:v>-376.0093827631095</c:v>
                </c:pt>
                <c:pt idx="673">
                  <c:v>-376.3545332051017</c:v>
                </c:pt>
                <c:pt idx="674">
                  <c:v>-376.6925183988906</c:v>
                </c:pt>
                <c:pt idx="675">
                  <c:v>-377.0233319097255</c:v>
                </c:pt>
                <c:pt idx="676">
                  <c:v>-377.3469674393937</c:v>
                </c:pt>
                <c:pt idx="677">
                  <c:v>-377.6634188263403</c:v>
                </c:pt>
                <c:pt idx="678">
                  <c:v>-377.9726800457871</c:v>
                </c:pt>
                <c:pt idx="679">
                  <c:v>-378.2747452098458</c:v>
                </c:pt>
                <c:pt idx="680">
                  <c:v>-378.5696085676307</c:v>
                </c:pt>
                <c:pt idx="681">
                  <c:v>-378.8572645053703</c:v>
                </c:pt>
                <c:pt idx="682">
                  <c:v>-379.1377075465035</c:v>
                </c:pt>
                <c:pt idx="683">
                  <c:v>-379.4109323518066</c:v>
                </c:pt>
                <c:pt idx="684">
                  <c:v>-379.6769337194687</c:v>
                </c:pt>
                <c:pt idx="685">
                  <c:v>-379.9357065852054</c:v>
                </c:pt>
                <c:pt idx="686">
                  <c:v>-380.1872460223624</c:v>
                </c:pt>
                <c:pt idx="687">
                  <c:v>-380.4315472419748</c:v>
                </c:pt>
                <c:pt idx="688">
                  <c:v>-380.6686055929204</c:v>
                </c:pt>
                <c:pt idx="689">
                  <c:v>-380.8984165619335</c:v>
                </c:pt>
                <c:pt idx="690">
                  <c:v>-381.1209757737523</c:v>
                </c:pt>
                <c:pt idx="691">
                  <c:v>-381.3362789911632</c:v>
                </c:pt>
                <c:pt idx="692">
                  <c:v>-381.5443221151122</c:v>
                </c:pt>
                <c:pt idx="693">
                  <c:v>-381.74510118475</c:v>
                </c:pt>
                <c:pt idx="694">
                  <c:v>-381.9386123775316</c:v>
                </c:pt>
                <c:pt idx="695">
                  <c:v>-382.1248520092917</c:v>
                </c:pt>
                <c:pt idx="696">
                  <c:v>-382.3038165342882</c:v>
                </c:pt>
                <c:pt idx="697">
                  <c:v>-382.4755025452937</c:v>
                </c:pt>
                <c:pt idx="698">
                  <c:v>-382.639906773663</c:v>
                </c:pt>
                <c:pt idx="699">
                  <c:v>-382.797026089367</c:v>
                </c:pt>
                <c:pt idx="700">
                  <c:v>-382.9468575010831</c:v>
                </c:pt>
                <c:pt idx="701">
                  <c:v>-383.0893981562368</c:v>
                </c:pt>
                <c:pt idx="702">
                  <c:v>-383.2246453410617</c:v>
                </c:pt>
                <c:pt idx="703">
                  <c:v>-383.3525964806433</c:v>
                </c:pt>
                <c:pt idx="704">
                  <c:v>-383.4732491389768</c:v>
                </c:pt>
                <c:pt idx="705">
                  <c:v>-383.5866010190111</c:v>
                </c:pt>
                <c:pt idx="706">
                  <c:v>-383.6926499626865</c:v>
                </c:pt>
                <c:pt idx="707">
                  <c:v>-383.7913939509839</c:v>
                </c:pt>
                <c:pt idx="708">
                  <c:v>-383.8828311039703</c:v>
                </c:pt>
                <c:pt idx="709">
                  <c:v>-383.9669596807988</c:v>
                </c:pt>
                <c:pt idx="710">
                  <c:v>-384.0437780797914</c:v>
                </c:pt>
                <c:pt idx="711">
                  <c:v>-384.1132848384341</c:v>
                </c:pt>
                <c:pt idx="712">
                  <c:v>-384.1754786334201</c:v>
                </c:pt>
                <c:pt idx="713">
                  <c:v>-384.2303582806616</c:v>
                </c:pt>
                <c:pt idx="714">
                  <c:v>-384.2779227353423</c:v>
                </c:pt>
                <c:pt idx="715">
                  <c:v>-384.3181710918918</c:v>
                </c:pt>
                <c:pt idx="716">
                  <c:v>-384.3511025840463</c:v>
                </c:pt>
                <c:pt idx="717">
                  <c:v>-384.3767165848341</c:v>
                </c:pt>
                <c:pt idx="718">
                  <c:v>-384.3950126066032</c:v>
                </c:pt>
                <c:pt idx="719">
                  <c:v>-384.405990301023</c:v>
                </c:pt>
                <c:pt idx="720">
                  <c:v>-384.4096494590938</c:v>
                </c:pt>
                <c:pt idx="721">
                  <c:v>-384.4059900111517</c:v>
                </c:pt>
                <c:pt idx="722">
                  <c:v>-384.3950120268661</c:v>
                </c:pt>
                <c:pt idx="723">
                  <c:v>-384.3767157152415</c:v>
                </c:pt>
                <c:pt idx="724">
                  <c:v>-384.3511014246156</c:v>
                </c:pt>
                <c:pt idx="725">
                  <c:v>-384.3181696426439</c:v>
                </c:pt>
                <c:pt idx="726">
                  <c:v>-384.2779209963063</c:v>
                </c:pt>
                <c:pt idx="727">
                  <c:v>-384.2303562518694</c:v>
                </c:pt>
                <c:pt idx="728">
                  <c:v>-384.1754763149107</c:v>
                </c:pt>
                <c:pt idx="729">
                  <c:v>-384.113282230254</c:v>
                </c:pt>
                <c:pt idx="730">
                  <c:v>-384.0437751819881</c:v>
                </c:pt>
                <c:pt idx="731">
                  <c:v>-383.9669564934281</c:v>
                </c:pt>
                <c:pt idx="732">
                  <c:v>-383.882827627091</c:v>
                </c:pt>
                <c:pt idx="733">
                  <c:v>-383.7913901846687</c:v>
                </c:pt>
                <c:pt idx="734">
                  <c:v>-383.6926459069988</c:v>
                </c:pt>
                <c:pt idx="735">
                  <c:v>-383.5865966740301</c:v>
                </c:pt>
                <c:pt idx="736">
                  <c:v>-383.4732445047871</c:v>
                </c:pt>
                <c:pt idx="737">
                  <c:v>-383.352591557332</c:v>
                </c:pt>
                <c:pt idx="738">
                  <c:v>-383.2246401287246</c:v>
                </c:pt>
                <c:pt idx="739">
                  <c:v>-383.0893926549707</c:v>
                </c:pt>
                <c:pt idx="740">
                  <c:v>-382.9468517109925</c:v>
                </c:pt>
                <c:pt idx="741">
                  <c:v>-382.7970200105634</c:v>
                </c:pt>
                <c:pt idx="742">
                  <c:v>-382.639900406262</c:v>
                </c:pt>
                <c:pt idx="743">
                  <c:v>-382.4754958894195</c:v>
                </c:pt>
                <c:pt idx="744">
                  <c:v>-382.3038095900623</c:v>
                </c:pt>
                <c:pt idx="745">
                  <c:v>-382.1248447768491</c:v>
                </c:pt>
                <c:pt idx="746">
                  <c:v>-381.9386048570072</c:v>
                </c:pt>
                <c:pt idx="747">
                  <c:v>-381.7450933762876</c:v>
                </c:pt>
                <c:pt idx="748">
                  <c:v>-381.5443140188625</c:v>
                </c:pt>
                <c:pt idx="749">
                  <c:v>-381.3362706072806</c:v>
                </c:pt>
                <c:pt idx="750">
                  <c:v>-381.1209671023956</c:v>
                </c:pt>
                <c:pt idx="751">
                  <c:v>-380.8984076032697</c:v>
                </c:pt>
                <c:pt idx="752">
                  <c:v>-380.6685963471168</c:v>
                </c:pt>
                <c:pt idx="753">
                  <c:v>-380.4315377092102</c:v>
                </c:pt>
                <c:pt idx="754">
                  <c:v>-380.1872362028141</c:v>
                </c:pt>
                <c:pt idx="755">
                  <c:v>-379.9356964790672</c:v>
                </c:pt>
                <c:pt idx="756">
                  <c:v>-379.676923326927</c:v>
                </c:pt>
                <c:pt idx="757">
                  <c:v>-379.4109216730623</c:v>
                </c:pt>
                <c:pt idx="758">
                  <c:v>-379.1376965817593</c:v>
                </c:pt>
                <c:pt idx="759">
                  <c:v>-378.857253254832</c:v>
                </c:pt>
                <c:pt idx="760">
                  <c:v>-378.5695970315163</c:v>
                </c:pt>
                <c:pt idx="761">
                  <c:v>-378.2747333883732</c:v>
                </c:pt>
                <c:pt idx="762">
                  <c:v>-377.972667939182</c:v>
                </c:pt>
                <c:pt idx="763">
                  <c:v>-377.6634064348343</c:v>
                </c:pt>
                <c:pt idx="764">
                  <c:v>-377.34695476322</c:v>
                </c:pt>
                <c:pt idx="765">
                  <c:v>-377.0233189491236</c:v>
                </c:pt>
                <c:pt idx="766">
                  <c:v>-376.6925051541141</c:v>
                </c:pt>
                <c:pt idx="767">
                  <c:v>-376.354519676399</c:v>
                </c:pt>
                <c:pt idx="768">
                  <c:v>-376.0093689507382</c:v>
                </c:pt>
                <c:pt idx="769">
                  <c:v>-375.6570595483045</c:v>
                </c:pt>
                <c:pt idx="770">
                  <c:v>-375.297598176562</c:v>
                </c:pt>
                <c:pt idx="771">
                  <c:v>-374.930991679137</c:v>
                </c:pt>
                <c:pt idx="772">
                  <c:v>-374.557247035689</c:v>
                </c:pt>
                <c:pt idx="773">
                  <c:v>-374.1763713617776</c:v>
                </c:pt>
                <c:pt idx="774">
                  <c:v>-373.7883719087253</c:v>
                </c:pt>
                <c:pt idx="775">
                  <c:v>-373.3932560634886</c:v>
                </c:pt>
                <c:pt idx="776">
                  <c:v>-372.9910313484949</c:v>
                </c:pt>
                <c:pt idx="777">
                  <c:v>-372.5817054215339</c:v>
                </c:pt>
                <c:pt idx="778">
                  <c:v>-372.1652860755768</c:v>
                </c:pt>
                <c:pt idx="779">
                  <c:v>-371.7417812386456</c:v>
                </c:pt>
                <c:pt idx="780">
                  <c:v>-371.3111989736635</c:v>
                </c:pt>
                <c:pt idx="781">
                  <c:v>-370.8735474782965</c:v>
                </c:pt>
                <c:pt idx="782">
                  <c:v>-370.4288350848053</c:v>
                </c:pt>
                <c:pt idx="783">
                  <c:v>-369.9770702598645</c:v>
                </c:pt>
                <c:pt idx="784">
                  <c:v>-369.5182616044293</c:v>
                </c:pt>
                <c:pt idx="785">
                  <c:v>-369.0524178535546</c:v>
                </c:pt>
                <c:pt idx="786">
                  <c:v>-368.5795478762353</c:v>
                </c:pt>
                <c:pt idx="787">
                  <c:v>-368.0996606752347</c:v>
                </c:pt>
                <c:pt idx="788">
                  <c:v>-367.612765386914</c:v>
                </c:pt>
                <c:pt idx="789">
                  <c:v>-367.1188712810568</c:v>
                </c:pt>
                <c:pt idx="790">
                  <c:v>-366.617987760696</c:v>
                </c:pt>
                <c:pt idx="791">
                  <c:v>-366.1101243619333</c:v>
                </c:pt>
                <c:pt idx="792">
                  <c:v>-365.5952907537558</c:v>
                </c:pt>
                <c:pt idx="793">
                  <c:v>-365.0734967378537</c:v>
                </c:pt>
                <c:pt idx="794">
                  <c:v>-364.5447522484333</c:v>
                </c:pt>
                <c:pt idx="795">
                  <c:v>-364.0090673520285</c:v>
                </c:pt>
                <c:pt idx="796">
                  <c:v>-363.4664522473061</c:v>
                </c:pt>
                <c:pt idx="797">
                  <c:v>-362.9169172648778</c:v>
                </c:pt>
                <c:pt idx="798">
                  <c:v>-362.3604728671033</c:v>
                </c:pt>
                <c:pt idx="799">
                  <c:v>-361.797129647871</c:v>
                </c:pt>
                <c:pt idx="800">
                  <c:v>-361.2268983324362</c:v>
                </c:pt>
                <c:pt idx="801">
                  <c:v>-360.6497897771735</c:v>
                </c:pt>
                <c:pt idx="802">
                  <c:v>-360.0658149694011</c:v>
                </c:pt>
                <c:pt idx="803">
                  <c:v>-359.4749850271583</c:v>
                </c:pt>
                <c:pt idx="804">
                  <c:v>-358.8773111989962</c:v>
                </c:pt>
              </c:numCache>
            </c:numRef>
          </c:xVal>
          <c:yVal>
            <c:numRef>
              <c:f>Sheet6!$E$2:$E$806</c:f>
              <c:numCache>
                <c:formatCode>General</c:formatCode>
                <c:ptCount val="805"/>
                <c:pt idx="0">
                  <c:v>0.0</c:v>
                </c:pt>
                <c:pt idx="1">
                  <c:v>1.420854868490595</c:v>
                </c:pt>
                <c:pt idx="2">
                  <c:v>2.841677803638737</c:v>
                </c:pt>
                <c:pt idx="3">
                  <c:v>4.262436872709902</c:v>
                </c:pt>
                <c:pt idx="4">
                  <c:v>5.683100144185663</c:v>
                </c:pt>
                <c:pt idx="5">
                  <c:v>7.103635688371158</c:v>
                </c:pt>
                <c:pt idx="6">
                  <c:v>8.524011578003453</c:v>
                </c:pt>
                <c:pt idx="7">
                  <c:v>9.944195888859168</c:v>
                </c:pt>
                <c:pt idx="8">
                  <c:v>11.36415670036234</c:v>
                </c:pt>
                <c:pt idx="9">
                  <c:v>12.78386209619202</c:v>
                </c:pt>
                <c:pt idx="10">
                  <c:v>14.20328016489005</c:v>
                </c:pt>
                <c:pt idx="11">
                  <c:v>15.6223790004687</c:v>
                </c:pt>
                <c:pt idx="12">
                  <c:v>17.04112670301775</c:v>
                </c:pt>
                <c:pt idx="13">
                  <c:v>18.45949137931217</c:v>
                </c:pt>
                <c:pt idx="14">
                  <c:v>19.8774411434192</c:v>
                </c:pt>
                <c:pt idx="15">
                  <c:v>21.29494411730538</c:v>
                </c:pt>
                <c:pt idx="16">
                  <c:v>22.71196843144365</c:v>
                </c:pt>
                <c:pt idx="17">
                  <c:v>24.12848222541939</c:v>
                </c:pt>
                <c:pt idx="18">
                  <c:v>25.54445364853833</c:v>
                </c:pt>
                <c:pt idx="19">
                  <c:v>26.95985086043175</c:v>
                </c:pt>
                <c:pt idx="20">
                  <c:v>28.37464203166288</c:v>
                </c:pt>
                <c:pt idx="21">
                  <c:v>29.78879534433358</c:v>
                </c:pt>
                <c:pt idx="22">
                  <c:v>31.20227899268958</c:v>
                </c:pt>
                <c:pt idx="23">
                  <c:v>32.61506118372533</c:v>
                </c:pt>
                <c:pt idx="24">
                  <c:v>34.02711013779091</c:v>
                </c:pt>
                <c:pt idx="25">
                  <c:v>35.43839408919541</c:v>
                </c:pt>
                <c:pt idx="26">
                  <c:v>36.84888128681289</c:v>
                </c:pt>
                <c:pt idx="27">
                  <c:v>38.25853999468726</c:v>
                </c:pt>
                <c:pt idx="28">
                  <c:v>39.6673384926339</c:v>
                </c:pt>
                <c:pt idx="29">
                  <c:v>41.07524507684639</c:v>
                </c:pt>
                <c:pt idx="30">
                  <c:v>42.48222806049953</c:v>
                </c:pt>
                <c:pt idx="31">
                  <c:v>43.88825577435108</c:v>
                </c:pt>
                <c:pt idx="32">
                  <c:v>45.29329656734604</c:v>
                </c:pt>
                <c:pt idx="33">
                  <c:v>46.69731880722021</c:v>
                </c:pt>
                <c:pt idx="34">
                  <c:v>48.10029088109908</c:v>
                </c:pt>
                <c:pt idx="35">
                  <c:v>49.50218119610328</c:v>
                </c:pt>
                <c:pt idx="36">
                  <c:v>50.90295817994808</c:v>
                </c:pt>
                <c:pt idx="37">
                  <c:v>52.30259028154507</c:v>
                </c:pt>
                <c:pt idx="38">
                  <c:v>53.70104597160235</c:v>
                </c:pt>
                <c:pt idx="39">
                  <c:v>55.09829374322658</c:v>
                </c:pt>
                <c:pt idx="40">
                  <c:v>56.49430211251946</c:v>
                </c:pt>
                <c:pt idx="41">
                  <c:v>57.88903961918028</c:v>
                </c:pt>
                <c:pt idx="42">
                  <c:v>59.28247482710378</c:v>
                </c:pt>
                <c:pt idx="43">
                  <c:v>60.67457632497846</c:v>
                </c:pt>
                <c:pt idx="44">
                  <c:v>62.0653127268843</c:v>
                </c:pt>
                <c:pt idx="45">
                  <c:v>63.45465267289023</c:v>
                </c:pt>
                <c:pt idx="46">
                  <c:v>64.84256482965455</c:v>
                </c:pt>
                <c:pt idx="47">
                  <c:v>66.22901789101517</c:v>
                </c:pt>
                <c:pt idx="48">
                  <c:v>67.6139805785904</c:v>
                </c:pt>
                <c:pt idx="49">
                  <c:v>68.997421642375</c:v>
                </c:pt>
                <c:pt idx="50">
                  <c:v>70.37930986132875</c:v>
                </c:pt>
                <c:pt idx="51">
                  <c:v>71.75961404397996</c:v>
                </c:pt>
                <c:pt idx="52">
                  <c:v>73.13830302901226</c:v>
                </c:pt>
                <c:pt idx="53">
                  <c:v>74.515345685861</c:v>
                </c:pt>
                <c:pt idx="54">
                  <c:v>75.89071091530498</c:v>
                </c:pt>
                <c:pt idx="55">
                  <c:v>77.26436765005913</c:v>
                </c:pt>
                <c:pt idx="56">
                  <c:v>78.63628485536537</c:v>
                </c:pt>
                <c:pt idx="57">
                  <c:v>80.0064315295832</c:v>
                </c:pt>
                <c:pt idx="58">
                  <c:v>81.3747767047825</c:v>
                </c:pt>
                <c:pt idx="59">
                  <c:v>82.7412894473307</c:v>
                </c:pt>
                <c:pt idx="60">
                  <c:v>84.10593885847618</c:v>
                </c:pt>
                <c:pt idx="61">
                  <c:v>85.46869407495364</c:v>
                </c:pt>
                <c:pt idx="62">
                  <c:v>86.82952426955044</c:v>
                </c:pt>
                <c:pt idx="63">
                  <c:v>88.18839865170798</c:v>
                </c:pt>
                <c:pt idx="64">
                  <c:v>89.5452864681046</c:v>
                </c:pt>
                <c:pt idx="65">
                  <c:v>90.90015700323671</c:v>
                </c:pt>
                <c:pt idx="66">
                  <c:v>92.25297958000915</c:v>
                </c:pt>
                <c:pt idx="67">
                  <c:v>93.6037235603163</c:v>
                </c:pt>
                <c:pt idx="68">
                  <c:v>94.95235834562537</c:v>
                </c:pt>
                <c:pt idx="69">
                  <c:v>96.29885337756201</c:v>
                </c:pt>
                <c:pt idx="70">
                  <c:v>97.64317813848533</c:v>
                </c:pt>
                <c:pt idx="71">
                  <c:v>98.98530215207857</c:v>
                </c:pt>
                <c:pt idx="72">
                  <c:v>100.3251949839208</c:v>
                </c:pt>
                <c:pt idx="73">
                  <c:v>101.6628262420687</c:v>
                </c:pt>
                <c:pt idx="74">
                  <c:v>102.9981655776383</c:v>
                </c:pt>
                <c:pt idx="75">
                  <c:v>104.3311826853801</c:v>
                </c:pt>
                <c:pt idx="76">
                  <c:v>105.6618473042543</c:v>
                </c:pt>
                <c:pt idx="77">
                  <c:v>106.9901292180144</c:v>
                </c:pt>
                <c:pt idx="78">
                  <c:v>108.31599825577</c:v>
                </c:pt>
                <c:pt idx="79">
                  <c:v>109.6394242925741</c:v>
                </c:pt>
                <c:pt idx="80">
                  <c:v>110.9603772499884</c:v>
                </c:pt>
                <c:pt idx="81">
                  <c:v>112.2788270966582</c:v>
                </c:pt>
                <c:pt idx="82">
                  <c:v>113.5947438488872</c:v>
                </c:pt>
                <c:pt idx="83">
                  <c:v>114.9080975712016</c:v>
                </c:pt>
                <c:pt idx="84">
                  <c:v>116.2188583769259</c:v>
                </c:pt>
                <c:pt idx="85">
                  <c:v>117.5269964287514</c:v>
                </c:pt>
                <c:pt idx="86">
                  <c:v>118.8324819393009</c:v>
                </c:pt>
                <c:pt idx="87">
                  <c:v>120.1352851716977</c:v>
                </c:pt>
                <c:pt idx="88">
                  <c:v>121.4353764401333</c:v>
                </c:pt>
                <c:pt idx="89">
                  <c:v>122.7327261104289</c:v>
                </c:pt>
                <c:pt idx="90">
                  <c:v>124.0273046006057</c:v>
                </c:pt>
                <c:pt idx="91">
                  <c:v>125.3190823814391</c:v>
                </c:pt>
                <c:pt idx="92">
                  <c:v>126.6080299770294</c:v>
                </c:pt>
                <c:pt idx="93">
                  <c:v>127.8941179653592</c:v>
                </c:pt>
                <c:pt idx="94">
                  <c:v>129.1773169788518</c:v>
                </c:pt>
                <c:pt idx="95">
                  <c:v>130.4575977049354</c:v>
                </c:pt>
                <c:pt idx="96">
                  <c:v>131.734930886596</c:v>
                </c:pt>
                <c:pt idx="97">
                  <c:v>133.0092873229377</c:v>
                </c:pt>
                <c:pt idx="98">
                  <c:v>134.280637869737</c:v>
                </c:pt>
                <c:pt idx="99">
                  <c:v>135.5489534399981</c:v>
                </c:pt>
                <c:pt idx="100">
                  <c:v>136.814205004507</c:v>
                </c:pt>
                <c:pt idx="101">
                  <c:v>138.0763635923859</c:v>
                </c:pt>
                <c:pt idx="102">
                  <c:v>139.335400291639</c:v>
                </c:pt>
                <c:pt idx="103">
                  <c:v>140.5912862497087</c:v>
                </c:pt>
                <c:pt idx="104">
                  <c:v>141.8439926740236</c:v>
                </c:pt>
                <c:pt idx="105">
                  <c:v>143.0934908325453</c:v>
                </c:pt>
                <c:pt idx="106">
                  <c:v>144.3397520543154</c:v>
                </c:pt>
                <c:pt idx="107">
                  <c:v>145.5827477300062</c:v>
                </c:pt>
                <c:pt idx="108">
                  <c:v>146.822449312456</c:v>
                </c:pt>
                <c:pt idx="109">
                  <c:v>148.058828317217</c:v>
                </c:pt>
                <c:pt idx="110">
                  <c:v>149.2918563231033</c:v>
                </c:pt>
                <c:pt idx="111">
                  <c:v>150.5215049727281</c:v>
                </c:pt>
                <c:pt idx="112">
                  <c:v>151.747745973038</c:v>
                </c:pt>
                <c:pt idx="113">
                  <c:v>152.9705510958565</c:v>
                </c:pt>
                <c:pt idx="114">
                  <c:v>154.1898921784286</c:v>
                </c:pt>
                <c:pt idx="115">
                  <c:v>155.4057411239386</c:v>
                </c:pt>
                <c:pt idx="116">
                  <c:v>156.6180699020632</c:v>
                </c:pt>
                <c:pt idx="117">
                  <c:v>157.8268505494966</c:v>
                </c:pt>
                <c:pt idx="118">
                  <c:v>159.0320551704837</c:v>
                </c:pt>
                <c:pt idx="119">
                  <c:v>160.2336559373503</c:v>
                </c:pt>
                <c:pt idx="120">
                  <c:v>161.4316250910414</c:v>
                </c:pt>
                <c:pt idx="121">
                  <c:v>162.6259349416351</c:v>
                </c:pt>
                <c:pt idx="122">
                  <c:v>163.8165578688765</c:v>
                </c:pt>
                <c:pt idx="123">
                  <c:v>165.003466322711</c:v>
                </c:pt>
                <c:pt idx="124">
                  <c:v>166.186632823798</c:v>
                </c:pt>
                <c:pt idx="125">
                  <c:v>167.36602996404</c:v>
                </c:pt>
                <c:pt idx="126">
                  <c:v>168.5416304071</c:v>
                </c:pt>
                <c:pt idx="127">
                  <c:v>169.7134068889284</c:v>
                </c:pt>
                <c:pt idx="128">
                  <c:v>170.8813322182767</c:v>
                </c:pt>
                <c:pt idx="129">
                  <c:v>172.0453792772136</c:v>
                </c:pt>
                <c:pt idx="130">
                  <c:v>173.2055210216497</c:v>
                </c:pt>
                <c:pt idx="131">
                  <c:v>174.3617304818465</c:v>
                </c:pt>
                <c:pt idx="132">
                  <c:v>175.5139807629254</c:v>
                </c:pt>
                <c:pt idx="133">
                  <c:v>176.6622450453916</c:v>
                </c:pt>
                <c:pt idx="134">
                  <c:v>177.8064965856345</c:v>
                </c:pt>
                <c:pt idx="135">
                  <c:v>178.9467087164354</c:v>
                </c:pt>
                <c:pt idx="136">
                  <c:v>180.0828548474921</c:v>
                </c:pt>
                <c:pt idx="137">
                  <c:v>181.2149084659015</c:v>
                </c:pt>
                <c:pt idx="138">
                  <c:v>182.3428431366853</c:v>
                </c:pt>
                <c:pt idx="139">
                  <c:v>183.466632503276</c:v>
                </c:pt>
                <c:pt idx="140">
                  <c:v>184.5862502880322</c:v>
                </c:pt>
                <c:pt idx="141">
                  <c:v>185.7016702927307</c:v>
                </c:pt>
                <c:pt idx="142">
                  <c:v>186.812866399071</c:v>
                </c:pt>
                <c:pt idx="143">
                  <c:v>187.9198125691638</c:v>
                </c:pt>
                <c:pt idx="144">
                  <c:v>189.0224828460407</c:v>
                </c:pt>
                <c:pt idx="145">
                  <c:v>190.1208513541316</c:v>
                </c:pt>
                <c:pt idx="146">
                  <c:v>191.2148922997695</c:v>
                </c:pt>
                <c:pt idx="147">
                  <c:v>192.3045799716842</c:v>
                </c:pt>
                <c:pt idx="148">
                  <c:v>193.3898887414736</c:v>
                </c:pt>
                <c:pt idx="149">
                  <c:v>194.4707930641104</c:v>
                </c:pt>
                <c:pt idx="150">
                  <c:v>195.547267478425</c:v>
                </c:pt>
                <c:pt idx="151">
                  <c:v>196.6192866075771</c:v>
                </c:pt>
                <c:pt idx="152">
                  <c:v>197.6868251595573</c:v>
                </c:pt>
                <c:pt idx="153">
                  <c:v>198.7498579276568</c:v>
                </c:pt>
                <c:pt idx="154">
                  <c:v>199.8083597909514</c:v>
                </c:pt>
                <c:pt idx="155">
                  <c:v>200.862305714776</c:v>
                </c:pt>
                <c:pt idx="156">
                  <c:v>201.9116707512063</c:v>
                </c:pt>
                <c:pt idx="157">
                  <c:v>202.9564300395335</c:v>
                </c:pt>
                <c:pt idx="158">
                  <c:v>203.996558806729</c:v>
                </c:pt>
                <c:pt idx="159">
                  <c:v>205.0320323679314</c:v>
                </c:pt>
                <c:pt idx="160">
                  <c:v>206.0628261268989</c:v>
                </c:pt>
                <c:pt idx="161">
                  <c:v>207.0889155764948</c:v>
                </c:pt>
                <c:pt idx="162">
                  <c:v>208.1102762991372</c:v>
                </c:pt>
                <c:pt idx="163">
                  <c:v>209.1268839672821</c:v>
                </c:pt>
                <c:pt idx="164">
                  <c:v>210.1387143438676</c:v>
                </c:pt>
                <c:pt idx="165">
                  <c:v>211.1457432827895</c:v>
                </c:pt>
                <c:pt idx="166">
                  <c:v>212.1479467293545</c:v>
                </c:pt>
                <c:pt idx="167">
                  <c:v>213.1453007207404</c:v>
                </c:pt>
                <c:pt idx="168">
                  <c:v>214.1377813864534</c:v>
                </c:pt>
                <c:pt idx="169">
                  <c:v>215.125364948776</c:v>
                </c:pt>
                <c:pt idx="170">
                  <c:v>216.1080277232283</c:v>
                </c:pt>
                <c:pt idx="171">
                  <c:v>217.0857461190151</c:v>
                </c:pt>
                <c:pt idx="172">
                  <c:v>218.0584966394723</c:v>
                </c:pt>
                <c:pt idx="173">
                  <c:v>219.02625588252</c:v>
                </c:pt>
                <c:pt idx="174">
                  <c:v>219.9890005411019</c:v>
                </c:pt>
                <c:pt idx="175">
                  <c:v>220.9467074036378</c:v>
                </c:pt>
                <c:pt idx="176">
                  <c:v>221.8993533544534</c:v>
                </c:pt>
                <c:pt idx="177">
                  <c:v>222.8469153742304</c:v>
                </c:pt>
                <c:pt idx="178">
                  <c:v>223.7893705404402</c:v>
                </c:pt>
                <c:pt idx="179">
                  <c:v>224.7266960277817</c:v>
                </c:pt>
                <c:pt idx="180">
                  <c:v>225.658869108616</c:v>
                </c:pt>
                <c:pt idx="181">
                  <c:v>226.5858671533962</c:v>
                </c:pt>
                <c:pt idx="182">
                  <c:v>227.5076676311035</c:v>
                </c:pt>
                <c:pt idx="183">
                  <c:v>228.4242481096747</c:v>
                </c:pt>
                <c:pt idx="184">
                  <c:v>229.3355862564202</c:v>
                </c:pt>
                <c:pt idx="185">
                  <c:v>230.2416598384658</c:v>
                </c:pt>
                <c:pt idx="186">
                  <c:v>231.1424467231622</c:v>
                </c:pt>
                <c:pt idx="187">
                  <c:v>232.0379248785122</c:v>
                </c:pt>
                <c:pt idx="188">
                  <c:v>232.9280723735901</c:v>
                </c:pt>
                <c:pt idx="189">
                  <c:v>233.8128673789553</c:v>
                </c:pt>
                <c:pt idx="190">
                  <c:v>234.6922881670752</c:v>
                </c:pt>
                <c:pt idx="191">
                  <c:v>235.566313112731</c:v>
                </c:pt>
                <c:pt idx="192">
                  <c:v>236.4349206934338</c:v>
                </c:pt>
                <c:pt idx="193">
                  <c:v>237.2980894898358</c:v>
                </c:pt>
                <c:pt idx="194">
                  <c:v>238.1557981861332</c:v>
                </c:pt>
                <c:pt idx="195">
                  <c:v>239.0080255704755</c:v>
                </c:pt>
                <c:pt idx="196">
                  <c:v>239.8547505353678</c:v>
                </c:pt>
                <c:pt idx="197">
                  <c:v>240.695952078076</c:v>
                </c:pt>
                <c:pt idx="198">
                  <c:v>241.5316093010203</c:v>
                </c:pt>
                <c:pt idx="199">
                  <c:v>242.3617014121788</c:v>
                </c:pt>
                <c:pt idx="200">
                  <c:v>243.1862077254812</c:v>
                </c:pt>
                <c:pt idx="201">
                  <c:v>244.0051076612025</c:v>
                </c:pt>
                <c:pt idx="202">
                  <c:v>244.818380746355</c:v>
                </c:pt>
                <c:pt idx="203">
                  <c:v>245.6260066150786</c:v>
                </c:pt>
                <c:pt idx="204">
                  <c:v>246.4279650090272</c:v>
                </c:pt>
                <c:pt idx="205">
                  <c:v>247.2242357777559</c:v>
                </c:pt>
                <c:pt idx="206">
                  <c:v>248.014798879104</c:v>
                </c:pt>
                <c:pt idx="207">
                  <c:v>248.7996343795757</c:v>
                </c:pt>
                <c:pt idx="208">
                  <c:v>249.5787224547237</c:v>
                </c:pt>
                <c:pt idx="209">
                  <c:v>250.3520433895183</c:v>
                </c:pt>
                <c:pt idx="210">
                  <c:v>251.1195775787296</c:v>
                </c:pt>
                <c:pt idx="211">
                  <c:v>251.8813055273025</c:v>
                </c:pt>
                <c:pt idx="212">
                  <c:v>252.6372078507214</c:v>
                </c:pt>
                <c:pt idx="213">
                  <c:v>253.3872652753796</c:v>
                </c:pt>
                <c:pt idx="214">
                  <c:v>254.1314586389548</c:v>
                </c:pt>
                <c:pt idx="215">
                  <c:v>254.869768890764</c:v>
                </c:pt>
                <c:pt idx="216">
                  <c:v>255.602177092131</c:v>
                </c:pt>
                <c:pt idx="217">
                  <c:v>256.328664416747</c:v>
                </c:pt>
                <c:pt idx="218">
                  <c:v>257.049212151025</c:v>
                </c:pt>
                <c:pt idx="219">
                  <c:v>257.7638016944663</c:v>
                </c:pt>
                <c:pt idx="220">
                  <c:v>258.4724145599956</c:v>
                </c:pt>
                <c:pt idx="221">
                  <c:v>259.1750323743391</c:v>
                </c:pt>
                <c:pt idx="222">
                  <c:v>259.8716368783502</c:v>
                </c:pt>
                <c:pt idx="223">
                  <c:v>260.5622099273708</c:v>
                </c:pt>
                <c:pt idx="224">
                  <c:v>261.2467334915702</c:v>
                </c:pt>
                <c:pt idx="225">
                  <c:v>261.9251896563001</c:v>
                </c:pt>
                <c:pt idx="226">
                  <c:v>262.5975606224133</c:v>
                </c:pt>
                <c:pt idx="227">
                  <c:v>263.2638287066238</c:v>
                </c:pt>
                <c:pt idx="228">
                  <c:v>263.9239763418365</c:v>
                </c:pt>
                <c:pt idx="229">
                  <c:v>264.5779860774786</c:v>
                </c:pt>
                <c:pt idx="230">
                  <c:v>265.2258405798341</c:v>
                </c:pt>
                <c:pt idx="231">
                  <c:v>265.867522632372</c:v>
                </c:pt>
                <c:pt idx="232">
                  <c:v>266.5030151360803</c:v>
                </c:pt>
                <c:pt idx="233">
                  <c:v>267.1323011097846</c:v>
                </c:pt>
                <c:pt idx="234">
                  <c:v>267.7553636904734</c:v>
                </c:pt>
                <c:pt idx="235">
                  <c:v>268.3721861336224</c:v>
                </c:pt>
                <c:pt idx="236">
                  <c:v>268.9827518135026</c:v>
                </c:pt>
                <c:pt idx="237">
                  <c:v>269.5870442235168</c:v>
                </c:pt>
                <c:pt idx="238">
                  <c:v>270.1850469764919</c:v>
                </c:pt>
                <c:pt idx="239">
                  <c:v>270.7767438050063</c:v>
                </c:pt>
                <c:pt idx="240">
                  <c:v>271.3621185616892</c:v>
                </c:pt>
                <c:pt idx="241">
                  <c:v>271.9411552195436</c:v>
                </c:pt>
                <c:pt idx="242">
                  <c:v>272.5138378722239</c:v>
                </c:pt>
                <c:pt idx="243">
                  <c:v>273.0801507343725</c:v>
                </c:pt>
                <c:pt idx="244">
                  <c:v>273.640078141891</c:v>
                </c:pt>
                <c:pt idx="245">
                  <c:v>274.1936045522569</c:v>
                </c:pt>
                <c:pt idx="246">
                  <c:v>274.7407145448128</c:v>
                </c:pt>
                <c:pt idx="247">
                  <c:v>275.2813928210596</c:v>
                </c:pt>
                <c:pt idx="248">
                  <c:v>275.8156242049503</c:v>
                </c:pt>
                <c:pt idx="249">
                  <c:v>276.3433936431755</c:v>
                </c:pt>
                <c:pt idx="250">
                  <c:v>276.8646862054553</c:v>
                </c:pt>
                <c:pt idx="251">
                  <c:v>277.3794870848138</c:v>
                </c:pt>
                <c:pt idx="252">
                  <c:v>277.8877815978711</c:v>
                </c:pt>
                <c:pt idx="253">
                  <c:v>278.389555185124</c:v>
                </c:pt>
                <c:pt idx="254">
                  <c:v>278.8847934112113</c:v>
                </c:pt>
                <c:pt idx="255">
                  <c:v>279.3734819651983</c:v>
                </c:pt>
                <c:pt idx="256">
                  <c:v>279.8556066608487</c:v>
                </c:pt>
                <c:pt idx="257">
                  <c:v>280.3311534368816</c:v>
                </c:pt>
                <c:pt idx="258">
                  <c:v>280.8001083572701</c:v>
                </c:pt>
                <c:pt idx="259">
                  <c:v>281.2624576114738</c:v>
                </c:pt>
                <c:pt idx="260">
                  <c:v>281.7181875147113</c:v>
                </c:pt>
                <c:pt idx="261">
                  <c:v>282.1672845082317</c:v>
                </c:pt>
                <c:pt idx="262">
                  <c:v>282.6097351595627</c:v>
                </c:pt>
                <c:pt idx="263">
                  <c:v>283.045526162769</c:v>
                </c:pt>
                <c:pt idx="264">
                  <c:v>283.474644338707</c:v>
                </c:pt>
                <c:pt idx="265">
                  <c:v>283.8970766352672</c:v>
                </c:pt>
                <c:pt idx="266">
                  <c:v>284.3128101276398</c:v>
                </c:pt>
                <c:pt idx="267">
                  <c:v>284.7218320185435</c:v>
                </c:pt>
                <c:pt idx="268">
                  <c:v>285.1241296384792</c:v>
                </c:pt>
                <c:pt idx="269">
                  <c:v>285.519690445967</c:v>
                </c:pt>
                <c:pt idx="270">
                  <c:v>285.9085020277855</c:v>
                </c:pt>
                <c:pt idx="271">
                  <c:v>286.2905520992113</c:v>
                </c:pt>
                <c:pt idx="272">
                  <c:v>286.665828504249</c:v>
                </c:pt>
                <c:pt idx="273">
                  <c:v>287.0343192158618</c:v>
                </c:pt>
                <c:pt idx="274">
                  <c:v>287.3960123362065</c:v>
                </c:pt>
                <c:pt idx="275">
                  <c:v>287.7508960968578</c:v>
                </c:pt>
                <c:pt idx="276">
                  <c:v>288.0989588590201</c:v>
                </c:pt>
                <c:pt idx="277">
                  <c:v>288.4401891137744</c:v>
                </c:pt>
                <c:pt idx="278">
                  <c:v>288.7745754822697</c:v>
                </c:pt>
                <c:pt idx="279">
                  <c:v>289.1021067159687</c:v>
                </c:pt>
                <c:pt idx="280">
                  <c:v>289.4227716968267</c:v>
                </c:pt>
                <c:pt idx="281">
                  <c:v>289.7365594375312</c:v>
                </c:pt>
                <c:pt idx="282">
                  <c:v>290.0434590817142</c:v>
                </c:pt>
                <c:pt idx="283">
                  <c:v>290.3434599041256</c:v>
                </c:pt>
                <c:pt idx="284">
                  <c:v>290.6365513108718</c:v>
                </c:pt>
                <c:pt idx="285">
                  <c:v>290.9227228396057</c:v>
                </c:pt>
                <c:pt idx="286">
                  <c:v>291.2019641597174</c:v>
                </c:pt>
                <c:pt idx="287">
                  <c:v>291.4742650725437</c:v>
                </c:pt>
                <c:pt idx="288">
                  <c:v>291.7396155115545</c:v>
                </c:pt>
                <c:pt idx="289">
                  <c:v>291.9980055425452</c:v>
                </c:pt>
                <c:pt idx="290">
                  <c:v>292.2494253638394</c:v>
                </c:pt>
                <c:pt idx="291">
                  <c:v>292.4938653064388</c:v>
                </c:pt>
                <c:pt idx="292">
                  <c:v>292.7313158342536</c:v>
                </c:pt>
                <c:pt idx="293">
                  <c:v>292.9617675442585</c:v>
                </c:pt>
                <c:pt idx="294">
                  <c:v>293.1852111666699</c:v>
                </c:pt>
                <c:pt idx="295">
                  <c:v>293.4016375651282</c:v>
                </c:pt>
                <c:pt idx="296">
                  <c:v>293.6110377368768</c:v>
                </c:pt>
                <c:pt idx="297">
                  <c:v>293.8134028129265</c:v>
                </c:pt>
                <c:pt idx="298">
                  <c:v>294.0087240582205</c:v>
                </c:pt>
                <c:pt idx="299">
                  <c:v>294.196992871819</c:v>
                </c:pt>
                <c:pt idx="300">
                  <c:v>294.3782007870363</c:v>
                </c:pt>
                <c:pt idx="301">
                  <c:v>294.5523394716221</c:v>
                </c:pt>
                <c:pt idx="302">
                  <c:v>294.7194007279211</c:v>
                </c:pt>
                <c:pt idx="303">
                  <c:v>294.879376493008</c:v>
                </c:pt>
                <c:pt idx="304">
                  <c:v>295.0322588388651</c:v>
                </c:pt>
                <c:pt idx="305">
                  <c:v>295.1780399725177</c:v>
                </c:pt>
                <c:pt idx="306">
                  <c:v>295.3167122361965</c:v>
                </c:pt>
                <c:pt idx="307">
                  <c:v>295.448268107467</c:v>
                </c:pt>
                <c:pt idx="308">
                  <c:v>295.5727001993793</c:v>
                </c:pt>
                <c:pt idx="309">
                  <c:v>295.6900012606134</c:v>
                </c:pt>
                <c:pt idx="310">
                  <c:v>295.8001641756167</c:v>
                </c:pt>
                <c:pt idx="311">
                  <c:v>295.9031819647317</c:v>
                </c:pt>
                <c:pt idx="312">
                  <c:v>295.9990477843365</c:v>
                </c:pt>
                <c:pt idx="313">
                  <c:v>296.0877549269695</c:v>
                </c:pt>
                <c:pt idx="314">
                  <c:v>296.1692968214692</c:v>
                </c:pt>
                <c:pt idx="315">
                  <c:v>296.2436670330723</c:v>
                </c:pt>
                <c:pt idx="316">
                  <c:v>296.3108592635715</c:v>
                </c:pt>
                <c:pt idx="317">
                  <c:v>296.3708673514101</c:v>
                </c:pt>
                <c:pt idx="318">
                  <c:v>296.4236852718076</c:v>
                </c:pt>
                <c:pt idx="319">
                  <c:v>296.469307136875</c:v>
                </c:pt>
                <c:pt idx="320">
                  <c:v>296.5077271957268</c:v>
                </c:pt>
                <c:pt idx="321">
                  <c:v>296.5389398345815</c:v>
                </c:pt>
                <c:pt idx="322">
                  <c:v>296.5629395768913</c:v>
                </c:pt>
                <c:pt idx="323">
                  <c:v>296.5797210834193</c:v>
                </c:pt>
                <c:pt idx="324">
                  <c:v>296.5892791523574</c:v>
                </c:pt>
                <c:pt idx="325">
                  <c:v>296.591608719422</c:v>
                </c:pt>
                <c:pt idx="326">
                  <c:v>296.5867048579485</c:v>
                </c:pt>
                <c:pt idx="327">
                  <c:v>296.5745627789883</c:v>
                </c:pt>
                <c:pt idx="328">
                  <c:v>296.5551778313953</c:v>
                </c:pt>
                <c:pt idx="329">
                  <c:v>296.5285455019189</c:v>
                </c:pt>
                <c:pt idx="330">
                  <c:v>296.4946614152888</c:v>
                </c:pt>
                <c:pt idx="331">
                  <c:v>296.4535213342959</c:v>
                </c:pt>
                <c:pt idx="332">
                  <c:v>296.4051211598756</c:v>
                </c:pt>
                <c:pt idx="333">
                  <c:v>296.349456931186</c:v>
                </c:pt>
                <c:pt idx="334">
                  <c:v>296.2865248256782</c:v>
                </c:pt>
                <c:pt idx="335">
                  <c:v>296.2163211591819</c:v>
                </c:pt>
                <c:pt idx="336">
                  <c:v>296.1388423859622</c:v>
                </c:pt>
                <c:pt idx="337">
                  <c:v>296.054085098782</c:v>
                </c:pt>
                <c:pt idx="338">
                  <c:v>295.9620460289921</c:v>
                </c:pt>
                <c:pt idx="339">
                  <c:v>295.8627220465709</c:v>
                </c:pt>
                <c:pt idx="340">
                  <c:v>295.7561101601884</c:v>
                </c:pt>
                <c:pt idx="341">
                  <c:v>295.6422075172767</c:v>
                </c:pt>
                <c:pt idx="342">
                  <c:v>295.521011404058</c:v>
                </c:pt>
                <c:pt idx="343">
                  <c:v>295.3925192456192</c:v>
                </c:pt>
                <c:pt idx="344">
                  <c:v>295.2567286059617</c:v>
                </c:pt>
                <c:pt idx="345">
                  <c:v>295.1136371880229</c:v>
                </c:pt>
                <c:pt idx="346">
                  <c:v>294.96324283375</c:v>
                </c:pt>
                <c:pt idx="347">
                  <c:v>294.805543524117</c:v>
                </c:pt>
                <c:pt idx="348">
                  <c:v>294.640537379183</c:v>
                </c:pt>
                <c:pt idx="349">
                  <c:v>294.4682226581135</c:v>
                </c:pt>
                <c:pt idx="350">
                  <c:v>294.2885977592218</c:v>
                </c:pt>
                <c:pt idx="351">
                  <c:v>294.101661219999</c:v>
                </c:pt>
                <c:pt idx="352">
                  <c:v>293.9074117171256</c:v>
                </c:pt>
                <c:pt idx="353">
                  <c:v>293.7058480665263</c:v>
                </c:pt>
                <c:pt idx="354">
                  <c:v>293.4969692233683</c:v>
                </c:pt>
                <c:pt idx="355">
                  <c:v>293.2807742820897</c:v>
                </c:pt>
                <c:pt idx="356">
                  <c:v>293.057262476425</c:v>
                </c:pt>
                <c:pt idx="357">
                  <c:v>292.8264331793981</c:v>
                </c:pt>
                <c:pt idx="358">
                  <c:v>292.588285903357</c:v>
                </c:pt>
                <c:pt idx="359">
                  <c:v>292.3428202999706</c:v>
                </c:pt>
                <c:pt idx="360">
                  <c:v>292.0900361602318</c:v>
                </c:pt>
                <c:pt idx="361">
                  <c:v>291.8299334144825</c:v>
                </c:pt>
                <c:pt idx="362">
                  <c:v>291.562512132389</c:v>
                </c:pt>
                <c:pt idx="363">
                  <c:v>291.2877725229542</c:v>
                </c:pt>
                <c:pt idx="364">
                  <c:v>291.0057149345125</c:v>
                </c:pt>
                <c:pt idx="365">
                  <c:v>290.7163398547215</c:v>
                </c:pt>
                <c:pt idx="366">
                  <c:v>290.4196479105553</c:v>
                </c:pt>
                <c:pt idx="367">
                  <c:v>290.1156398682838</c:v>
                </c:pt>
                <c:pt idx="368">
                  <c:v>289.8043166334784</c:v>
                </c:pt>
                <c:pt idx="369">
                  <c:v>289.4856792509639</c:v>
                </c:pt>
                <c:pt idx="370">
                  <c:v>289.1597289048323</c:v>
                </c:pt>
                <c:pt idx="371">
                  <c:v>288.8264669183869</c:v>
                </c:pt>
                <c:pt idx="372">
                  <c:v>288.4858947541525</c:v>
                </c:pt>
                <c:pt idx="373">
                  <c:v>288.1380140138165</c:v>
                </c:pt>
                <c:pt idx="374">
                  <c:v>287.7828264382138</c:v>
                </c:pt>
                <c:pt idx="375">
                  <c:v>287.4203339072891</c:v>
                </c:pt>
                <c:pt idx="376">
                  <c:v>287.0505384400757</c:v>
                </c:pt>
                <c:pt idx="377">
                  <c:v>286.6734421946308</c:v>
                </c:pt>
                <c:pt idx="378">
                  <c:v>286.2890474680016</c:v>
                </c:pt>
                <c:pt idx="379">
                  <c:v>285.8973566962072</c:v>
                </c:pt>
                <c:pt idx="380">
                  <c:v>285.498372454158</c:v>
                </c:pt>
                <c:pt idx="381">
                  <c:v>285.0920974556332</c:v>
                </c:pt>
                <c:pt idx="382">
                  <c:v>284.6785345532081</c:v>
                </c:pt>
                <c:pt idx="383">
                  <c:v>284.2576867382105</c:v>
                </c:pt>
                <c:pt idx="384">
                  <c:v>283.8295571406651</c:v>
                </c:pt>
                <c:pt idx="385">
                  <c:v>283.3941490292308</c:v>
                </c:pt>
                <c:pt idx="386">
                  <c:v>282.9514658111384</c:v>
                </c:pt>
                <c:pt idx="387">
                  <c:v>282.5015110321262</c:v>
                </c:pt>
                <c:pt idx="388">
                  <c:v>282.0442883763741</c:v>
                </c:pt>
                <c:pt idx="389">
                  <c:v>281.5798016664278</c:v>
                </c:pt>
                <c:pt idx="390">
                  <c:v>281.108054863134</c:v>
                </c:pt>
                <c:pt idx="391">
                  <c:v>280.6290520655607</c:v>
                </c:pt>
                <c:pt idx="392">
                  <c:v>280.142797510919</c:v>
                </c:pt>
                <c:pt idx="393">
                  <c:v>279.6492955744823</c:v>
                </c:pt>
                <c:pt idx="394">
                  <c:v>279.1485507695018</c:v>
                </c:pt>
                <c:pt idx="395">
                  <c:v>278.6405677471286</c:v>
                </c:pt>
                <c:pt idx="396">
                  <c:v>278.125351296314</c:v>
                </c:pt>
                <c:pt idx="397">
                  <c:v>277.6029063437248</c:v>
                </c:pt>
                <c:pt idx="398">
                  <c:v>277.0732379536465</c:v>
                </c:pt>
                <c:pt idx="399">
                  <c:v>276.5363513278916</c:v>
                </c:pt>
                <c:pt idx="400">
                  <c:v>275.9922518056965</c:v>
                </c:pt>
                <c:pt idx="401">
                  <c:v>275.44094486362</c:v>
                </c:pt>
                <c:pt idx="402">
                  <c:v>274.8824361154373</c:v>
                </c:pt>
                <c:pt idx="403">
                  <c:v>274.3167313120388</c:v>
                </c:pt>
                <c:pt idx="404">
                  <c:v>273.7438363413182</c:v>
                </c:pt>
                <c:pt idx="405">
                  <c:v>273.163757228057</c:v>
                </c:pt>
                <c:pt idx="406">
                  <c:v>272.576500133814</c:v>
                </c:pt>
                <c:pt idx="407">
                  <c:v>271.9820713568052</c:v>
                </c:pt>
                <c:pt idx="408">
                  <c:v>271.3804773317873</c:v>
                </c:pt>
                <c:pt idx="409">
                  <c:v>270.7717246299307</c:v>
                </c:pt>
                <c:pt idx="410">
                  <c:v>270.1558199586952</c:v>
                </c:pt>
                <c:pt idx="411">
                  <c:v>269.5327701617137</c:v>
                </c:pt>
                <c:pt idx="412">
                  <c:v>268.902582218637</c:v>
                </c:pt>
                <c:pt idx="413">
                  <c:v>268.2652632450261</c:v>
                </c:pt>
                <c:pt idx="414">
                  <c:v>267.6208204922037</c:v>
                </c:pt>
                <c:pt idx="415">
                  <c:v>266.9692613471192</c:v>
                </c:pt>
                <c:pt idx="416">
                  <c:v>266.3105933322076</c:v>
                </c:pt>
                <c:pt idx="417">
                  <c:v>265.6448241052503</c:v>
                </c:pt>
                <c:pt idx="418">
                  <c:v>264.9719614592116</c:v>
                </c:pt>
                <c:pt idx="419">
                  <c:v>264.2920133221268</c:v>
                </c:pt>
                <c:pt idx="420">
                  <c:v>263.6049877569114</c:v>
                </c:pt>
                <c:pt idx="421">
                  <c:v>262.9108929612286</c:v>
                </c:pt>
                <c:pt idx="422">
                  <c:v>262.2097372673338</c:v>
                </c:pt>
                <c:pt idx="423">
                  <c:v>261.5015291419085</c:v>
                </c:pt>
                <c:pt idx="424">
                  <c:v>260.7862771859029</c:v>
                </c:pt>
                <c:pt idx="425">
                  <c:v>260.0639901343723</c:v>
                </c:pt>
                <c:pt idx="426">
                  <c:v>259.3346768563057</c:v>
                </c:pt>
                <c:pt idx="427">
                  <c:v>258.598346354469</c:v>
                </c:pt>
                <c:pt idx="428">
                  <c:v>257.8550077652203</c:v>
                </c:pt>
                <c:pt idx="429">
                  <c:v>257.1046703583443</c:v>
                </c:pt>
                <c:pt idx="430">
                  <c:v>256.3473435368707</c:v>
                </c:pt>
                <c:pt idx="431">
                  <c:v>255.5830368369003</c:v>
                </c:pt>
                <c:pt idx="432">
                  <c:v>254.8117599274172</c:v>
                </c:pt>
                <c:pt idx="433">
                  <c:v>254.0335226101117</c:v>
                </c:pt>
                <c:pt idx="434">
                  <c:v>253.248334819191</c:v>
                </c:pt>
                <c:pt idx="435">
                  <c:v>252.4562066211842</c:v>
                </c:pt>
                <c:pt idx="436">
                  <c:v>251.65714821476</c:v>
                </c:pt>
                <c:pt idx="437">
                  <c:v>250.8511699305276</c:v>
                </c:pt>
                <c:pt idx="438">
                  <c:v>250.0382822308383</c:v>
                </c:pt>
                <c:pt idx="439">
                  <c:v>249.2184957095919</c:v>
                </c:pt>
                <c:pt idx="440">
                  <c:v>248.3918210920323</c:v>
                </c:pt>
                <c:pt idx="441">
                  <c:v>247.5582692345382</c:v>
                </c:pt>
                <c:pt idx="442">
                  <c:v>246.7178511244242</c:v>
                </c:pt>
                <c:pt idx="443">
                  <c:v>245.870577879731</c:v>
                </c:pt>
                <c:pt idx="444">
                  <c:v>245.0164607490054</c:v>
                </c:pt>
                <c:pt idx="445">
                  <c:v>244.1555111110961</c:v>
                </c:pt>
                <c:pt idx="446">
                  <c:v>243.2877404749314</c:v>
                </c:pt>
                <c:pt idx="447">
                  <c:v>242.4131604793009</c:v>
                </c:pt>
                <c:pt idx="448">
                  <c:v>241.5317828926387</c:v>
                </c:pt>
                <c:pt idx="449">
                  <c:v>240.6436196127882</c:v>
                </c:pt>
                <c:pt idx="450">
                  <c:v>239.7486826667893</c:v>
                </c:pt>
                <c:pt idx="451">
                  <c:v>238.84698421064</c:v>
                </c:pt>
                <c:pt idx="452">
                  <c:v>237.9385365290654</c:v>
                </c:pt>
                <c:pt idx="453">
                  <c:v>237.0233520352901</c:v>
                </c:pt>
                <c:pt idx="454">
                  <c:v>236.101443270796</c:v>
                </c:pt>
                <c:pt idx="455">
                  <c:v>235.1728229050855</c:v>
                </c:pt>
                <c:pt idx="456">
                  <c:v>234.23750373544</c:v>
                </c:pt>
                <c:pt idx="457">
                  <c:v>233.2954986866781</c:v>
                </c:pt>
                <c:pt idx="458">
                  <c:v>232.3468208109063</c:v>
                </c:pt>
                <c:pt idx="459">
                  <c:v>231.3914832872713</c:v>
                </c:pt>
                <c:pt idx="460">
                  <c:v>230.429499421711</c:v>
                </c:pt>
                <c:pt idx="461">
                  <c:v>229.4608826467016</c:v>
                </c:pt>
                <c:pt idx="462">
                  <c:v>228.4856465209986</c:v>
                </c:pt>
                <c:pt idx="463">
                  <c:v>227.5038047293779</c:v>
                </c:pt>
                <c:pt idx="464">
                  <c:v>226.5153710823874</c:v>
                </c:pt>
                <c:pt idx="465">
                  <c:v>225.520359516061</c:v>
                </c:pt>
                <c:pt idx="466">
                  <c:v>224.5187840916751</c:v>
                </c:pt>
                <c:pt idx="467">
                  <c:v>223.5106589954717</c:v>
                </c:pt>
                <c:pt idx="468">
                  <c:v>222.495998538388</c:v>
                </c:pt>
                <c:pt idx="469">
                  <c:v>221.4748171557848</c:v>
                </c:pt>
                <c:pt idx="470">
                  <c:v>220.4471294071713</c:v>
                </c:pt>
                <c:pt idx="471">
                  <c:v>219.4129499759315</c:v>
                </c:pt>
                <c:pt idx="472">
                  <c:v>218.372293669037</c:v>
                </c:pt>
                <c:pt idx="473">
                  <c:v>217.3251754167752</c:v>
                </c:pt>
                <c:pt idx="474">
                  <c:v>216.2716102724559</c:v>
                </c:pt>
                <c:pt idx="475">
                  <c:v>215.21161341213</c:v>
                </c:pt>
                <c:pt idx="476">
                  <c:v>214.1452001342969</c:v>
                </c:pt>
                <c:pt idx="477">
                  <c:v>213.0723858596205</c:v>
                </c:pt>
                <c:pt idx="478">
                  <c:v>211.9931861306223</c:v>
                </c:pt>
                <c:pt idx="479">
                  <c:v>210.9076166114012</c:v>
                </c:pt>
                <c:pt idx="480">
                  <c:v>209.815693087324</c:v>
                </c:pt>
                <c:pt idx="481">
                  <c:v>208.7174314647294</c:v>
                </c:pt>
                <c:pt idx="482">
                  <c:v>207.6128477706251</c:v>
                </c:pt>
                <c:pt idx="483">
                  <c:v>206.5019581523793</c:v>
                </c:pt>
                <c:pt idx="484">
                  <c:v>205.3847788774207</c:v>
                </c:pt>
                <c:pt idx="485">
                  <c:v>204.2613263329177</c:v>
                </c:pt>
                <c:pt idx="486">
                  <c:v>203.1316170254771</c:v>
                </c:pt>
                <c:pt idx="487">
                  <c:v>201.9956675808263</c:v>
                </c:pt>
                <c:pt idx="488">
                  <c:v>200.853494743493</c:v>
                </c:pt>
                <c:pt idx="489">
                  <c:v>199.7051153764903</c:v>
                </c:pt>
                <c:pt idx="490">
                  <c:v>198.5505464609958</c:v>
                </c:pt>
                <c:pt idx="491">
                  <c:v>197.3898050960234</c:v>
                </c:pt>
                <c:pt idx="492">
                  <c:v>196.2229084981072</c:v>
                </c:pt>
                <c:pt idx="493">
                  <c:v>195.0498740009637</c:v>
                </c:pt>
                <c:pt idx="494">
                  <c:v>193.8707190551695</c:v>
                </c:pt>
                <c:pt idx="495">
                  <c:v>192.6854612278219</c:v>
                </c:pt>
                <c:pt idx="496">
                  <c:v>191.4941182022112</c:v>
                </c:pt>
                <c:pt idx="497">
                  <c:v>190.29670777748</c:v>
                </c:pt>
                <c:pt idx="498">
                  <c:v>189.0932478682863</c:v>
                </c:pt>
                <c:pt idx="499">
                  <c:v>187.8837565044587</c:v>
                </c:pt>
                <c:pt idx="500">
                  <c:v>186.6682518306606</c:v>
                </c:pt>
                <c:pt idx="501">
                  <c:v>185.4467521060361</c:v>
                </c:pt>
                <c:pt idx="502">
                  <c:v>184.2192757038682</c:v>
                </c:pt>
                <c:pt idx="503">
                  <c:v>182.9858411112324</c:v>
                </c:pt>
                <c:pt idx="504">
                  <c:v>181.7464669286258</c:v>
                </c:pt>
                <c:pt idx="505">
                  <c:v>180.50117186964</c:v>
                </c:pt>
                <c:pt idx="506">
                  <c:v>179.2499747605843</c:v>
                </c:pt>
                <c:pt idx="507">
                  <c:v>177.9928945401421</c:v>
                </c:pt>
                <c:pt idx="508">
                  <c:v>176.7299502589925</c:v>
                </c:pt>
                <c:pt idx="509">
                  <c:v>175.461161079465</c:v>
                </c:pt>
                <c:pt idx="510">
                  <c:v>174.1865462751652</c:v>
                </c:pt>
                <c:pt idx="511">
                  <c:v>172.906125230611</c:v>
                </c:pt>
                <c:pt idx="512">
                  <c:v>171.6199174408613</c:v>
                </c:pt>
                <c:pt idx="513">
                  <c:v>170.3279425111498</c:v>
                </c:pt>
                <c:pt idx="514">
                  <c:v>169.0302201565035</c:v>
                </c:pt>
                <c:pt idx="515">
                  <c:v>167.7267702013743</c:v>
                </c:pt>
                <c:pt idx="516">
                  <c:v>166.4176125792615</c:v>
                </c:pt>
                <c:pt idx="517">
                  <c:v>165.1027673323268</c:v>
                </c:pt>
                <c:pt idx="518">
                  <c:v>163.782254611017</c:v>
                </c:pt>
                <c:pt idx="519">
                  <c:v>162.4560946736804</c:v>
                </c:pt>
                <c:pt idx="520">
                  <c:v>161.1243078861802</c:v>
                </c:pt>
                <c:pt idx="521">
                  <c:v>159.7869147215032</c:v>
                </c:pt>
                <c:pt idx="522">
                  <c:v>158.4439357593801</c:v>
                </c:pt>
                <c:pt idx="523">
                  <c:v>157.0953916858828</c:v>
                </c:pt>
                <c:pt idx="524">
                  <c:v>155.7413032930342</c:v>
                </c:pt>
                <c:pt idx="525">
                  <c:v>154.381691478416</c:v>
                </c:pt>
                <c:pt idx="526">
                  <c:v>153.0165772447624</c:v>
                </c:pt>
                <c:pt idx="527">
                  <c:v>151.6459816995744</c:v>
                </c:pt>
                <c:pt idx="528">
                  <c:v>150.269926054705</c:v>
                </c:pt>
                <c:pt idx="529">
                  <c:v>148.8884316259563</c:v>
                </c:pt>
                <c:pt idx="530">
                  <c:v>147.5015198326801</c:v>
                </c:pt>
                <c:pt idx="531">
                  <c:v>146.1092121973655</c:v>
                </c:pt>
                <c:pt idx="532">
                  <c:v>144.7115303452366</c:v>
                </c:pt>
                <c:pt idx="533">
                  <c:v>143.3084960038274</c:v>
                </c:pt>
                <c:pt idx="534">
                  <c:v>141.900131002577</c:v>
                </c:pt>
                <c:pt idx="535">
                  <c:v>140.4864572724171</c:v>
                </c:pt>
                <c:pt idx="536">
                  <c:v>139.067496845345</c:v>
                </c:pt>
                <c:pt idx="537">
                  <c:v>137.6432718540097</c:v>
                </c:pt>
                <c:pt idx="538">
                  <c:v>136.2138045312932</c:v>
                </c:pt>
                <c:pt idx="539">
                  <c:v>134.7791172098814</c:v>
                </c:pt>
                <c:pt idx="540">
                  <c:v>133.3392323218443</c:v>
                </c:pt>
                <c:pt idx="541">
                  <c:v>131.8941723982</c:v>
                </c:pt>
                <c:pt idx="542">
                  <c:v>130.4439600684968</c:v>
                </c:pt>
                <c:pt idx="543">
                  <c:v>128.9886180603766</c:v>
                </c:pt>
                <c:pt idx="544">
                  <c:v>127.5281691991425</c:v>
                </c:pt>
                <c:pt idx="545">
                  <c:v>126.0626364073239</c:v>
                </c:pt>
                <c:pt idx="546">
                  <c:v>124.592042704243</c:v>
                </c:pt>
                <c:pt idx="547">
                  <c:v>123.1164112055725</c:v>
                </c:pt>
                <c:pt idx="548">
                  <c:v>121.635765122898</c:v>
                </c:pt>
                <c:pt idx="549">
                  <c:v>120.1501277632774</c:v>
                </c:pt>
                <c:pt idx="550">
                  <c:v>118.6595225287915</c:v>
                </c:pt>
                <c:pt idx="551">
                  <c:v>117.1639729161056</c:v>
                </c:pt>
                <c:pt idx="552">
                  <c:v>115.6635025160182</c:v>
                </c:pt>
                <c:pt idx="553">
                  <c:v>114.1581350130109</c:v>
                </c:pt>
                <c:pt idx="554">
                  <c:v>112.6478941848017</c:v>
                </c:pt>
                <c:pt idx="555">
                  <c:v>111.1328039018865</c:v>
                </c:pt>
                <c:pt idx="556">
                  <c:v>109.6128881270895</c:v>
                </c:pt>
                <c:pt idx="557">
                  <c:v>108.0881709151079</c:v>
                </c:pt>
                <c:pt idx="558">
                  <c:v>106.5586764120457</c:v>
                </c:pt>
                <c:pt idx="559">
                  <c:v>105.0244288549646</c:v>
                </c:pt>
                <c:pt idx="560">
                  <c:v>103.4854525714154</c:v>
                </c:pt>
                <c:pt idx="561">
                  <c:v>101.9417719789774</c:v>
                </c:pt>
                <c:pt idx="562">
                  <c:v>100.3934115847921</c:v>
                </c:pt>
                <c:pt idx="563">
                  <c:v>98.84039598509997</c:v>
                </c:pt>
                <c:pt idx="564">
                  <c:v>97.28274986476808</c:v>
                </c:pt>
                <c:pt idx="565">
                  <c:v>95.7204979968227</c:v>
                </c:pt>
                <c:pt idx="566">
                  <c:v>94.1536652419776</c:v>
                </c:pt>
                <c:pt idx="567">
                  <c:v>92.58227654815649</c:v>
                </c:pt>
                <c:pt idx="568">
                  <c:v>91.00635695002734</c:v>
                </c:pt>
                <c:pt idx="569">
                  <c:v>89.42593156851531</c:v>
                </c:pt>
                <c:pt idx="570">
                  <c:v>87.8410256103314</c:v>
                </c:pt>
                <c:pt idx="571">
                  <c:v>86.25166436748861</c:v>
                </c:pt>
                <c:pt idx="572">
                  <c:v>84.6578732168236</c:v>
                </c:pt>
                <c:pt idx="573">
                  <c:v>83.05967761951399</c:v>
                </c:pt>
                <c:pt idx="574">
                  <c:v>81.45710312058685</c:v>
                </c:pt>
                <c:pt idx="575">
                  <c:v>79.8501753484406</c:v>
                </c:pt>
                <c:pt idx="576">
                  <c:v>78.23892001435358</c:v>
                </c:pt>
                <c:pt idx="577">
                  <c:v>76.62336291199298</c:v>
                </c:pt>
                <c:pt idx="578">
                  <c:v>75.00352991692817</c:v>
                </c:pt>
                <c:pt idx="579">
                  <c:v>73.37944698613238</c:v>
                </c:pt>
                <c:pt idx="580">
                  <c:v>71.75114015749271</c:v>
                </c:pt>
                <c:pt idx="581">
                  <c:v>70.1186355493155</c:v>
                </c:pt>
                <c:pt idx="582">
                  <c:v>68.48195935982154</c:v>
                </c:pt>
                <c:pt idx="583">
                  <c:v>66.84113786665756</c:v>
                </c:pt>
                <c:pt idx="584">
                  <c:v>65.19619742638855</c:v>
                </c:pt>
                <c:pt idx="585">
                  <c:v>63.54716447399822</c:v>
                </c:pt>
                <c:pt idx="586">
                  <c:v>61.89406552238728</c:v>
                </c:pt>
                <c:pt idx="587">
                  <c:v>60.23692716186563</c:v>
                </c:pt>
                <c:pt idx="588">
                  <c:v>58.57577605964789</c:v>
                </c:pt>
                <c:pt idx="589">
                  <c:v>56.91063895934644</c:v>
                </c:pt>
                <c:pt idx="590">
                  <c:v>55.24154268046105</c:v>
                </c:pt>
                <c:pt idx="591">
                  <c:v>53.56851411786786</c:v>
                </c:pt>
                <c:pt idx="592">
                  <c:v>51.89158024130808</c:v>
                </c:pt>
                <c:pt idx="593">
                  <c:v>50.21076809487551</c:v>
                </c:pt>
                <c:pt idx="594">
                  <c:v>48.52610479649958</c:v>
                </c:pt>
                <c:pt idx="595">
                  <c:v>46.83761753743038</c:v>
                </c:pt>
                <c:pt idx="596">
                  <c:v>45.14533358172163</c:v>
                </c:pt>
                <c:pt idx="597">
                  <c:v>43.44928026570879</c:v>
                </c:pt>
                <c:pt idx="598">
                  <c:v>41.74948499749204</c:v>
                </c:pt>
                <c:pt idx="599">
                  <c:v>40.04597525641298</c:v>
                </c:pt>
                <c:pt idx="600">
                  <c:v>38.33877859253023</c:v>
                </c:pt>
                <c:pt idx="601">
                  <c:v>36.62792262609686</c:v>
                </c:pt>
                <c:pt idx="602">
                  <c:v>34.91343504703404</c:v>
                </c:pt>
                <c:pt idx="603">
                  <c:v>33.1953436144032</c:v>
                </c:pt>
                <c:pt idx="604">
                  <c:v>31.47367615587779</c:v>
                </c:pt>
                <c:pt idx="605">
                  <c:v>29.74846056721416</c:v>
                </c:pt>
                <c:pt idx="606">
                  <c:v>28.01972481171983</c:v>
                </c:pt>
                <c:pt idx="607">
                  <c:v>26.2874969197207</c:v>
                </c:pt>
                <c:pt idx="608">
                  <c:v>24.55180498802893</c:v>
                </c:pt>
                <c:pt idx="609">
                  <c:v>22.81267717940569</c:v>
                </c:pt>
                <c:pt idx="610">
                  <c:v>21.07014172202745</c:v>
                </c:pt>
                <c:pt idx="611">
                  <c:v>19.32422690894671</c:v>
                </c:pt>
                <c:pt idx="612">
                  <c:v>17.57496109755467</c:v>
                </c:pt>
                <c:pt idx="613">
                  <c:v>15.82237270903953</c:v>
                </c:pt>
                <c:pt idx="614">
                  <c:v>14.06649022784824</c:v>
                </c:pt>
                <c:pt idx="615">
                  <c:v>12.30734220114097</c:v>
                </c:pt>
                <c:pt idx="616">
                  <c:v>10.54495723825032</c:v>
                </c:pt>
                <c:pt idx="617">
                  <c:v>8.779364010134713</c:v>
                </c:pt>
                <c:pt idx="618">
                  <c:v>7.010591248833865</c:v>
                </c:pt>
                <c:pt idx="619">
                  <c:v>5.238667746920783</c:v>
                </c:pt>
                <c:pt idx="620">
                  <c:v>3.46362235695446</c:v>
                </c:pt>
                <c:pt idx="621">
                  <c:v>1.685483990929652</c:v>
                </c:pt>
                <c:pt idx="622">
                  <c:v>-0.0957183802725236</c:v>
                </c:pt>
                <c:pt idx="623">
                  <c:v>-1.879955727437268</c:v>
                </c:pt>
                <c:pt idx="624">
                  <c:v>-3.66719896356761</c:v>
                </c:pt>
                <c:pt idx="625">
                  <c:v>-5.457418944439397</c:v>
                </c:pt>
                <c:pt idx="626">
                  <c:v>-7.250586469154986</c:v>
                </c:pt>
                <c:pt idx="627">
                  <c:v>-9.04667228070032</c:v>
                </c:pt>
                <c:pt idx="628">
                  <c:v>-10.84564706650073</c:v>
                </c:pt>
                <c:pt idx="629">
                  <c:v>-12.64748145898022</c:v>
                </c:pt>
                <c:pt idx="630">
                  <c:v>-14.45214603611956</c:v>
                </c:pt>
                <c:pt idx="631">
                  <c:v>-16.25961132201711</c:v>
                </c:pt>
                <c:pt idx="632">
                  <c:v>-18.06984778744967</c:v>
                </c:pt>
                <c:pt idx="633">
                  <c:v>-19.88282585043503</c:v>
                </c:pt>
                <c:pt idx="634">
                  <c:v>-21.69851587679448</c:v>
                </c:pt>
                <c:pt idx="635">
                  <c:v>-23.51688818071793</c:v>
                </c:pt>
                <c:pt idx="636">
                  <c:v>-25.33791302532785</c:v>
                </c:pt>
                <c:pt idx="637">
                  <c:v>-27.16156062324714</c:v>
                </c:pt>
                <c:pt idx="638">
                  <c:v>-28.98780113716441</c:v>
                </c:pt>
                <c:pt idx="639">
                  <c:v>-30.81660468040345</c:v>
                </c:pt>
                <c:pt idx="640">
                  <c:v>-32.64794131749128</c:v>
                </c:pt>
                <c:pt idx="641">
                  <c:v>-34.4817810647281</c:v>
                </c:pt>
                <c:pt idx="642">
                  <c:v>-36.31809389076043</c:v>
                </c:pt>
                <c:pt idx="643">
                  <c:v>-38.15684971714794</c:v>
                </c:pt>
                <c:pt idx="644">
                  <c:v>-39.99801841894201</c:v>
                </c:pt>
                <c:pt idx="645">
                  <c:v>-41.84156982525341</c:v>
                </c:pt>
                <c:pt idx="646">
                  <c:v>-43.68747371983303</c:v>
                </c:pt>
                <c:pt idx="647">
                  <c:v>-45.53569984164081</c:v>
                </c:pt>
                <c:pt idx="648">
                  <c:v>-47.38621788542607</c:v>
                </c:pt>
                <c:pt idx="649">
                  <c:v>-49.23899750230377</c:v>
                </c:pt>
                <c:pt idx="650">
                  <c:v>-51.0940083003307</c:v>
                </c:pt>
                <c:pt idx="651">
                  <c:v>-52.95121984508556</c:v>
                </c:pt>
                <c:pt idx="652">
                  <c:v>-54.81060166024791</c:v>
                </c:pt>
                <c:pt idx="653">
                  <c:v>-56.67212322818033</c:v>
                </c:pt>
                <c:pt idx="654">
                  <c:v>-58.5357539905038</c:v>
                </c:pt>
                <c:pt idx="655">
                  <c:v>-60.40146334868594</c:v>
                </c:pt>
                <c:pt idx="656">
                  <c:v>-62.26922066462103</c:v>
                </c:pt>
                <c:pt idx="657">
                  <c:v>-64.13899526121197</c:v>
                </c:pt>
                <c:pt idx="658">
                  <c:v>-66.01075642295636</c:v>
                </c:pt>
                <c:pt idx="659">
                  <c:v>-67.88447339652927</c:v>
                </c:pt>
                <c:pt idx="660">
                  <c:v>-69.7601153913738</c:v>
                </c:pt>
                <c:pt idx="661">
                  <c:v>-71.6376515802765</c:v>
                </c:pt>
                <c:pt idx="662">
                  <c:v>-73.5170510999681</c:v>
                </c:pt>
                <c:pt idx="663">
                  <c:v>-75.39828305169897</c:v>
                </c:pt>
                <c:pt idx="664">
                  <c:v>-77.28131650183671</c:v>
                </c:pt>
                <c:pt idx="665">
                  <c:v>-79.16612048244843</c:v>
                </c:pt>
                <c:pt idx="666">
                  <c:v>-81.0526639918939</c:v>
                </c:pt>
                <c:pt idx="667">
                  <c:v>-82.9409159954146</c:v>
                </c:pt>
                <c:pt idx="668">
                  <c:v>-84.83084542572375</c:v>
                </c:pt>
                <c:pt idx="669">
                  <c:v>-86.72242118360053</c:v>
                </c:pt>
                <c:pt idx="670">
                  <c:v>-88.61561213847884</c:v>
                </c:pt>
                <c:pt idx="671">
                  <c:v>-90.51038712904405</c:v>
                </c:pt>
                <c:pt idx="672">
                  <c:v>-92.4067149638202</c:v>
                </c:pt>
                <c:pt idx="673">
                  <c:v>-94.30456442176962</c:v>
                </c:pt>
                <c:pt idx="674">
                  <c:v>-96.20390425288439</c:v>
                </c:pt>
                <c:pt idx="675">
                  <c:v>-98.10470317878304</c:v>
                </c:pt>
                <c:pt idx="676">
                  <c:v>-100.0069298933055</c:v>
                </c:pt>
                <c:pt idx="677">
                  <c:v>-101.910553063105</c:v>
                </c:pt>
                <c:pt idx="678">
                  <c:v>-103.8155413282513</c:v>
                </c:pt>
                <c:pt idx="679">
                  <c:v>-105.7218633028258</c:v>
                </c:pt>
                <c:pt idx="680">
                  <c:v>-107.6294875755147</c:v>
                </c:pt>
                <c:pt idx="681">
                  <c:v>-109.5383827102133</c:v>
                </c:pt>
                <c:pt idx="682">
                  <c:v>-111.44851724662</c:v>
                </c:pt>
                <c:pt idx="683">
                  <c:v>-113.3598597008363</c:v>
                </c:pt>
                <c:pt idx="684">
                  <c:v>-115.2723785659674</c:v>
                </c:pt>
                <c:pt idx="685">
                  <c:v>-117.1860423127215</c:v>
                </c:pt>
                <c:pt idx="686">
                  <c:v>-119.1008193900114</c:v>
                </c:pt>
                <c:pt idx="687">
                  <c:v>-121.0166782255497</c:v>
                </c:pt>
                <c:pt idx="688">
                  <c:v>-122.9335872264565</c:v>
                </c:pt>
                <c:pt idx="689">
                  <c:v>-124.8515147798596</c:v>
                </c:pt>
                <c:pt idx="690">
                  <c:v>-126.7704292534913</c:v>
                </c:pt>
                <c:pt idx="691">
                  <c:v>-128.6902989962984</c:v>
                </c:pt>
                <c:pt idx="692">
                  <c:v>-130.6110923390373</c:v>
                </c:pt>
                <c:pt idx="693">
                  <c:v>-132.5327775948818</c:v>
                </c:pt>
                <c:pt idx="694">
                  <c:v>-134.4553230600272</c:v>
                </c:pt>
                <c:pt idx="695">
                  <c:v>-136.3786970142873</c:v>
                </c:pt>
                <c:pt idx="696">
                  <c:v>-138.3028677217054</c:v>
                </c:pt>
                <c:pt idx="697">
                  <c:v>-140.2278034311549</c:v>
                </c:pt>
                <c:pt idx="698">
                  <c:v>-142.1534723769468</c:v>
                </c:pt>
                <c:pt idx="699">
                  <c:v>-144.0798427794278</c:v>
                </c:pt>
                <c:pt idx="700">
                  <c:v>-146.0068828455955</c:v>
                </c:pt>
                <c:pt idx="701">
                  <c:v>-147.9345607696921</c:v>
                </c:pt>
                <c:pt idx="702">
                  <c:v>-149.8628447338223</c:v>
                </c:pt>
                <c:pt idx="703">
                  <c:v>-151.7917029085462</c:v>
                </c:pt>
                <c:pt idx="704">
                  <c:v>-153.7211034534981</c:v>
                </c:pt>
                <c:pt idx="705">
                  <c:v>-155.6510145179806</c:v>
                </c:pt>
                <c:pt idx="706">
                  <c:v>-157.5814042415788</c:v>
                </c:pt>
                <c:pt idx="707">
                  <c:v>-159.5122407547676</c:v>
                </c:pt>
                <c:pt idx="708">
                  <c:v>-161.4434921795116</c:v>
                </c:pt>
                <c:pt idx="709">
                  <c:v>-163.3751266298803</c:v>
                </c:pt>
                <c:pt idx="710">
                  <c:v>-165.3071122126463</c:v>
                </c:pt>
                <c:pt idx="711">
                  <c:v>-167.2394170278995</c:v>
                </c:pt>
                <c:pt idx="712">
                  <c:v>-169.1720091696517</c:v>
                </c:pt>
                <c:pt idx="713">
                  <c:v>-171.1048567264456</c:v>
                </c:pt>
                <c:pt idx="714">
                  <c:v>-173.0379277819621</c:v>
                </c:pt>
                <c:pt idx="715">
                  <c:v>-174.9711904156225</c:v>
                </c:pt>
                <c:pt idx="716">
                  <c:v>-176.9046127032011</c:v>
                </c:pt>
                <c:pt idx="717">
                  <c:v>-178.8381627174402</c:v>
                </c:pt>
                <c:pt idx="718">
                  <c:v>-180.7718085286413</c:v>
                </c:pt>
                <c:pt idx="719">
                  <c:v>-182.7055182052876</c:v>
                </c:pt>
                <c:pt idx="720">
                  <c:v>-184.6392598146435</c:v>
                </c:pt>
                <c:pt idx="721">
                  <c:v>-186.5730014233662</c:v>
                </c:pt>
                <c:pt idx="722">
                  <c:v>-188.5067110981157</c:v>
                </c:pt>
                <c:pt idx="723">
                  <c:v>-190.4403569061554</c:v>
                </c:pt>
                <c:pt idx="724">
                  <c:v>-192.373906915967</c:v>
                </c:pt>
                <c:pt idx="725">
                  <c:v>-194.3073291978562</c:v>
                </c:pt>
                <c:pt idx="726">
                  <c:v>-196.2405918245581</c:v>
                </c:pt>
                <c:pt idx="727">
                  <c:v>-198.1736628718531</c:v>
                </c:pt>
                <c:pt idx="728">
                  <c:v>-200.106510419165</c:v>
                </c:pt>
                <c:pt idx="729">
                  <c:v>-202.0391025501696</c:v>
                </c:pt>
                <c:pt idx="730">
                  <c:v>-203.9714073534124</c:v>
                </c:pt>
                <c:pt idx="731">
                  <c:v>-205.9033929229008</c:v>
                </c:pt>
                <c:pt idx="732">
                  <c:v>-207.8350273587311</c:v>
                </c:pt>
                <c:pt idx="733">
                  <c:v>-209.766278767672</c:v>
                </c:pt>
                <c:pt idx="734">
                  <c:v>-211.6971152637958</c:v>
                </c:pt>
                <c:pt idx="735">
                  <c:v>-213.6275049690667</c:v>
                </c:pt>
                <c:pt idx="736">
                  <c:v>-215.5574160139615</c:v>
                </c:pt>
                <c:pt idx="737">
                  <c:v>-217.4868165380603</c:v>
                </c:pt>
                <c:pt idx="738">
                  <c:v>-219.4156746906705</c:v>
                </c:pt>
                <c:pt idx="739">
                  <c:v>-221.3439586314267</c:v>
                </c:pt>
                <c:pt idx="740">
                  <c:v>-223.271636530891</c:v>
                </c:pt>
                <c:pt idx="741">
                  <c:v>-225.1986765711638</c:v>
                </c:pt>
                <c:pt idx="742">
                  <c:v>-227.1250469464932</c:v>
                </c:pt>
                <c:pt idx="743">
                  <c:v>-229.050715863871</c:v>
                </c:pt>
                <c:pt idx="744">
                  <c:v>-230.9756515436501</c:v>
                </c:pt>
                <c:pt idx="745">
                  <c:v>-232.8998222201396</c:v>
                </c:pt>
                <c:pt idx="746">
                  <c:v>-234.823196142215</c:v>
                </c:pt>
                <c:pt idx="747">
                  <c:v>-236.7457415739156</c:v>
                </c:pt>
                <c:pt idx="748">
                  <c:v>-238.6674267950622</c:v>
                </c:pt>
                <c:pt idx="749">
                  <c:v>-240.588220101847</c:v>
                </c:pt>
                <c:pt idx="750">
                  <c:v>-242.5080898074457</c:v>
                </c:pt>
                <c:pt idx="751">
                  <c:v>-244.427004242615</c:v>
                </c:pt>
                <c:pt idx="752">
                  <c:v>-246.3449317563007</c:v>
                </c:pt>
                <c:pt idx="753">
                  <c:v>-248.2618407162397</c:v>
                </c:pt>
                <c:pt idx="754">
                  <c:v>-250.1776995095565</c:v>
                </c:pt>
                <c:pt idx="755">
                  <c:v>-252.092476543376</c:v>
                </c:pt>
                <c:pt idx="756">
                  <c:v>-254.0061402454087</c:v>
                </c:pt>
                <c:pt idx="757">
                  <c:v>-255.9186590645686</c:v>
                </c:pt>
                <c:pt idx="758">
                  <c:v>-257.830001471567</c:v>
                </c:pt>
                <c:pt idx="759">
                  <c:v>-259.7401359595065</c:v>
                </c:pt>
                <c:pt idx="760">
                  <c:v>-261.6490310444927</c:v>
                </c:pt>
                <c:pt idx="761">
                  <c:v>-263.5566552662231</c:v>
                </c:pt>
                <c:pt idx="762">
                  <c:v>-265.4629771885935</c:v>
                </c:pt>
                <c:pt idx="763">
                  <c:v>-267.3679654002938</c:v>
                </c:pt>
                <c:pt idx="764">
                  <c:v>-269.2715885154053</c:v>
                </c:pt>
                <c:pt idx="765">
                  <c:v>-271.1738151739958</c:v>
                </c:pt>
                <c:pt idx="766">
                  <c:v>-273.0746140427234</c:v>
                </c:pt>
                <c:pt idx="767">
                  <c:v>-274.9739538154276</c:v>
                </c:pt>
                <c:pt idx="768">
                  <c:v>-276.8718032137293</c:v>
                </c:pt>
                <c:pt idx="769">
                  <c:v>-278.768130987615</c:v>
                </c:pt>
                <c:pt idx="770">
                  <c:v>-280.6629059160604</c:v>
                </c:pt>
                <c:pt idx="771">
                  <c:v>-282.5560968075815</c:v>
                </c:pt>
                <c:pt idx="772">
                  <c:v>-284.4476725008693</c:v>
                </c:pt>
                <c:pt idx="773">
                  <c:v>-286.3376018653567</c:v>
                </c:pt>
                <c:pt idx="774">
                  <c:v>-288.2258538018211</c:v>
                </c:pt>
                <c:pt idx="775">
                  <c:v>-290.1123972429802</c:v>
                </c:pt>
                <c:pt idx="776">
                  <c:v>-291.9972011540816</c:v>
                </c:pt>
                <c:pt idx="777">
                  <c:v>-293.8802345334795</c:v>
                </c:pt>
                <c:pt idx="778">
                  <c:v>-295.7614664132451</c:v>
                </c:pt>
                <c:pt idx="779">
                  <c:v>-297.6408658597497</c:v>
                </c:pt>
                <c:pt idx="780">
                  <c:v>-299.5184019742356</c:v>
                </c:pt>
                <c:pt idx="781">
                  <c:v>-301.394043893446</c:v>
                </c:pt>
                <c:pt idx="782">
                  <c:v>-303.2677607901623</c:v>
                </c:pt>
                <c:pt idx="783">
                  <c:v>-305.1395218738342</c:v>
                </c:pt>
                <c:pt idx="784">
                  <c:v>-307.009296391132</c:v>
                </c:pt>
                <c:pt idx="785">
                  <c:v>-308.8770536265598</c:v>
                </c:pt>
                <c:pt idx="786">
                  <c:v>-310.7427629030207</c:v>
                </c:pt>
                <c:pt idx="787">
                  <c:v>-312.6063935824092</c:v>
                </c:pt>
                <c:pt idx="788">
                  <c:v>-314.4679150661932</c:v>
                </c:pt>
                <c:pt idx="789">
                  <c:v>-316.327296796004</c:v>
                </c:pt>
                <c:pt idx="790">
                  <c:v>-318.1845082541955</c:v>
                </c:pt>
                <c:pt idx="791">
                  <c:v>-320.0395189644535</c:v>
                </c:pt>
                <c:pt idx="792">
                  <c:v>-321.8922984923573</c:v>
                </c:pt>
                <c:pt idx="793">
                  <c:v>-323.7428164459664</c:v>
                </c:pt>
                <c:pt idx="794">
                  <c:v>-325.5910424763961</c:v>
                </c:pt>
                <c:pt idx="795">
                  <c:v>-327.4369462783953</c:v>
                </c:pt>
                <c:pt idx="796">
                  <c:v>-329.2804975909353</c:v>
                </c:pt>
                <c:pt idx="797">
                  <c:v>-331.12166619776</c:v>
                </c:pt>
                <c:pt idx="798">
                  <c:v>-332.9604219279805</c:v>
                </c:pt>
                <c:pt idx="799">
                  <c:v>-334.7967346566529</c:v>
                </c:pt>
                <c:pt idx="800">
                  <c:v>-336.6305743053453</c:v>
                </c:pt>
                <c:pt idx="801">
                  <c:v>-338.4619108426932</c:v>
                </c:pt>
                <c:pt idx="802">
                  <c:v>-340.2907142850115</c:v>
                </c:pt>
                <c:pt idx="803">
                  <c:v>-342.1169546968233</c:v>
                </c:pt>
                <c:pt idx="804">
                  <c:v>-343.9406021914538</c:v>
                </c:pt>
              </c:numCache>
            </c:numRef>
          </c:yVal>
          <c:smooth val="1"/>
        </c:ser>
        <c:ser>
          <c:idx val="4"/>
          <c:order val="4"/>
          <c:tx>
            <c:v>VW_10_0_seg_2</c:v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Sheet6!$N$690:$N$691</c:f>
              <c:numCache>
                <c:formatCode>General</c:formatCode>
                <c:ptCount val="2"/>
                <c:pt idx="0">
                  <c:v>384.4</c:v>
                </c:pt>
                <c:pt idx="1">
                  <c:v>-361.0</c:v>
                </c:pt>
              </c:numCache>
            </c:numRef>
          </c:xVal>
          <c:yVal>
            <c:numRef>
              <c:f>Sheet6!$O$690:$O$691</c:f>
              <c:numCache>
                <c:formatCode>General</c:formatCode>
                <c:ptCount val="2"/>
                <c:pt idx="0">
                  <c:v>-2640.0</c:v>
                </c:pt>
                <c:pt idx="1">
                  <c:v>-343.9409999999995</c:v>
                </c:pt>
              </c:numCache>
            </c:numRef>
          </c:yVal>
          <c:smooth val="1"/>
        </c:ser>
        <c:ser>
          <c:idx val="5"/>
          <c:order val="5"/>
          <c:tx>
            <c:v>Vw_10_45</c:v>
          </c:tx>
          <c:marker>
            <c:symbol val="none"/>
          </c:marker>
          <c:xVal>
            <c:numRef>
              <c:f>Sheet6!$G$2:$G$762</c:f>
              <c:numCache>
                <c:formatCode>General</c:formatCode>
                <c:ptCount val="761"/>
                <c:pt idx="0">
                  <c:v>384.4096494590956</c:v>
                </c:pt>
                <c:pt idx="1">
                  <c:v>384.5873230061171</c:v>
                </c:pt>
                <c:pt idx="2">
                  <c:v>384.7576780167937</c:v>
                </c:pt>
                <c:pt idx="3">
                  <c:v>384.9207147001232</c:v>
                </c:pt>
                <c:pt idx="4">
                  <c:v>385.0764334044472</c:v>
                </c:pt>
                <c:pt idx="5">
                  <c:v>385.2248346174144</c:v>
                </c:pt>
                <c:pt idx="6">
                  <c:v>385.3659189659966</c:v>
                </c:pt>
                <c:pt idx="7">
                  <c:v>385.4996872164711</c:v>
                </c:pt>
                <c:pt idx="8">
                  <c:v>385.6261402743957</c:v>
                </c:pt>
                <c:pt idx="9">
                  <c:v>385.745279184604</c:v>
                </c:pt>
                <c:pt idx="10">
                  <c:v>385.8571051311788</c:v>
                </c:pt>
                <c:pt idx="11">
                  <c:v>385.9616194374315</c:v>
                </c:pt>
                <c:pt idx="12">
                  <c:v>386.0588235658767</c:v>
                </c:pt>
                <c:pt idx="13">
                  <c:v>386.1487191182036</c:v>
                </c:pt>
                <c:pt idx="14">
                  <c:v>386.2313078352465</c:v>
                </c:pt>
                <c:pt idx="15">
                  <c:v>386.3065915969535</c:v>
                </c:pt>
                <c:pt idx="16">
                  <c:v>386.374572422344</c:v>
                </c:pt>
                <c:pt idx="17">
                  <c:v>386.4352524694756</c:v>
                </c:pt>
                <c:pt idx="18">
                  <c:v>386.4886340354116</c:v>
                </c:pt>
                <c:pt idx="19">
                  <c:v>386.5347195561515</c:v>
                </c:pt>
                <c:pt idx="20">
                  <c:v>386.5735116066135</c:v>
                </c:pt>
                <c:pt idx="21">
                  <c:v>386.6050129005698</c:v>
                </c:pt>
                <c:pt idx="22">
                  <c:v>386.6292262905968</c:v>
                </c:pt>
                <c:pt idx="23">
                  <c:v>386.6461547680188</c:v>
                </c:pt>
                <c:pt idx="24">
                  <c:v>386.6558014628673</c:v>
                </c:pt>
                <c:pt idx="25">
                  <c:v>386.65816964379</c:v>
                </c:pt>
                <c:pt idx="26">
                  <c:v>386.653262718021</c:v>
                </c:pt>
                <c:pt idx="27">
                  <c:v>386.6410842312963</c:v>
                </c:pt>
                <c:pt idx="28">
                  <c:v>386.6216378677933</c:v>
                </c:pt>
                <c:pt idx="29">
                  <c:v>386.5949274500591</c:v>
                </c:pt>
                <c:pt idx="30">
                  <c:v>386.5609569389375</c:v>
                </c:pt>
                <c:pt idx="31">
                  <c:v>386.5197304334953</c:v>
                </c:pt>
                <c:pt idx="32">
                  <c:v>386.471252170941</c:v>
                </c:pt>
                <c:pt idx="33">
                  <c:v>386.4155265265471</c:v>
                </c:pt>
                <c:pt idx="34">
                  <c:v>386.3525580135673</c:v>
                </c:pt>
                <c:pt idx="35">
                  <c:v>386.2823512831457</c:v>
                </c:pt>
                <c:pt idx="36">
                  <c:v>386.204911124235</c:v>
                </c:pt>
                <c:pt idx="37">
                  <c:v>386.1202424634997</c:v>
                </c:pt>
                <c:pt idx="38">
                  <c:v>386.0283503652237</c:v>
                </c:pt>
                <c:pt idx="39">
                  <c:v>385.9292400312233</c:v>
                </c:pt>
                <c:pt idx="40">
                  <c:v>385.8229168007256</c:v>
                </c:pt>
                <c:pt idx="41">
                  <c:v>385.7093861502902</c:v>
                </c:pt>
                <c:pt idx="42">
                  <c:v>385.5886536936942</c:v>
                </c:pt>
                <c:pt idx="43">
                  <c:v>385.4607251818252</c:v>
                </c:pt>
                <c:pt idx="44">
                  <c:v>385.3256065025735</c:v>
                </c:pt>
                <c:pt idx="45">
                  <c:v>385.1833036807224</c:v>
                </c:pt>
                <c:pt idx="46">
                  <c:v>385.0338228778272</c:v>
                </c:pt>
                <c:pt idx="47">
                  <c:v>384.8771703921037</c:v>
                </c:pt>
                <c:pt idx="48">
                  <c:v>384.7133526583038</c:v>
                </c:pt>
                <c:pt idx="49">
                  <c:v>384.5423762476021</c:v>
                </c:pt>
                <c:pt idx="50">
                  <c:v>384.3642478674591</c:v>
                </c:pt>
                <c:pt idx="51">
                  <c:v>384.1789743614939</c:v>
                </c:pt>
                <c:pt idx="52">
                  <c:v>383.986562709367</c:v>
                </c:pt>
                <c:pt idx="53">
                  <c:v>383.7870200266343</c:v>
                </c:pt>
                <c:pt idx="54">
                  <c:v>383.5803535646169</c:v>
                </c:pt>
                <c:pt idx="55">
                  <c:v>383.3665707102653</c:v>
                </c:pt>
                <c:pt idx="56">
                  <c:v>383.1456789860113</c:v>
                </c:pt>
                <c:pt idx="57">
                  <c:v>382.917686049631</c:v>
                </c:pt>
                <c:pt idx="58">
                  <c:v>382.682599694099</c:v>
                </c:pt>
                <c:pt idx="59">
                  <c:v>382.4404278474365</c:v>
                </c:pt>
                <c:pt idx="60">
                  <c:v>382.1911785725616</c:v>
                </c:pt>
                <c:pt idx="61">
                  <c:v>381.9348600671425</c:v>
                </c:pt>
                <c:pt idx="62">
                  <c:v>381.6714806634284</c:v>
                </c:pt>
                <c:pt idx="63">
                  <c:v>381.4010488280919</c:v>
                </c:pt>
                <c:pt idx="64">
                  <c:v>381.1235731620935</c:v>
                </c:pt>
                <c:pt idx="65">
                  <c:v>380.8390624004834</c:v>
                </c:pt>
                <c:pt idx="66">
                  <c:v>380.5475254122496</c:v>
                </c:pt>
                <c:pt idx="67">
                  <c:v>380.2489712001553</c:v>
                </c:pt>
                <c:pt idx="68">
                  <c:v>379.9434089005576</c:v>
                </c:pt>
                <c:pt idx="69">
                  <c:v>379.63084778324</c:v>
                </c:pt>
                <c:pt idx="70">
                  <c:v>379.3112972512287</c:v>
                </c:pt>
                <c:pt idx="71">
                  <c:v>378.9847668406288</c:v>
                </c:pt>
                <c:pt idx="72">
                  <c:v>378.6512662204208</c:v>
                </c:pt>
                <c:pt idx="73">
                  <c:v>378.3108051922917</c:v>
                </c:pt>
                <c:pt idx="74">
                  <c:v>377.9633936904464</c:v>
                </c:pt>
                <c:pt idx="75">
                  <c:v>377.6090417814173</c:v>
                </c:pt>
                <c:pt idx="76">
                  <c:v>377.2477596638674</c:v>
                </c:pt>
                <c:pt idx="77">
                  <c:v>376.8795576684045</c:v>
                </c:pt>
                <c:pt idx="78">
                  <c:v>376.5044462573836</c:v>
                </c:pt>
                <c:pt idx="79">
                  <c:v>376.1224360246997</c:v>
                </c:pt>
                <c:pt idx="80">
                  <c:v>375.7335376955918</c:v>
                </c:pt>
                <c:pt idx="81">
                  <c:v>375.3377621264486</c:v>
                </c:pt>
                <c:pt idx="82">
                  <c:v>374.9351203045712</c:v>
                </c:pt>
                <c:pt idx="83">
                  <c:v>374.5256233480038</c:v>
                </c:pt>
                <c:pt idx="84">
                  <c:v>374.109282505293</c:v>
                </c:pt>
                <c:pt idx="85">
                  <c:v>373.6861091552819</c:v>
                </c:pt>
                <c:pt idx="86">
                  <c:v>373.2561148069062</c:v>
                </c:pt>
                <c:pt idx="87">
                  <c:v>372.8193110989481</c:v>
                </c:pt>
                <c:pt idx="88">
                  <c:v>372.3757097998387</c:v>
                </c:pt>
                <c:pt idx="89">
                  <c:v>371.9253228074235</c:v>
                </c:pt>
                <c:pt idx="90">
                  <c:v>371.4681621487404</c:v>
                </c:pt>
                <c:pt idx="91">
                  <c:v>371.0042399797846</c:v>
                </c:pt>
                <c:pt idx="92">
                  <c:v>370.5335685852802</c:v>
                </c:pt>
                <c:pt idx="93">
                  <c:v>370.056160378456</c:v>
                </c:pt>
                <c:pt idx="94">
                  <c:v>369.5720279007853</c:v>
                </c:pt>
                <c:pt idx="95">
                  <c:v>369.0811838217725</c:v>
                </c:pt>
                <c:pt idx="96">
                  <c:v>368.5836409386968</c:v>
                </c:pt>
                <c:pt idx="97">
                  <c:v>368.0794121763776</c:v>
                </c:pt>
                <c:pt idx="98">
                  <c:v>367.5685105869167</c:v>
                </c:pt>
                <c:pt idx="99">
                  <c:v>367.0509493494625</c:v>
                </c:pt>
                <c:pt idx="100">
                  <c:v>366.5267417699513</c:v>
                </c:pt>
                <c:pt idx="101">
                  <c:v>365.9959012808568</c:v>
                </c:pt>
                <c:pt idx="102">
                  <c:v>365.4584414409333</c:v>
                </c:pt>
                <c:pt idx="103">
                  <c:v>364.9143759349587</c:v>
                </c:pt>
                <c:pt idx="104">
                  <c:v>364.3637185734722</c:v>
                </c:pt>
                <c:pt idx="105">
                  <c:v>363.8064832925138</c:v>
                </c:pt>
                <c:pt idx="106">
                  <c:v>363.2426841533597</c:v>
                </c:pt>
                <c:pt idx="107">
                  <c:v>362.6723353422386</c:v>
                </c:pt>
                <c:pt idx="108">
                  <c:v>362.0954511700995</c:v>
                </c:pt>
                <c:pt idx="109">
                  <c:v>361.5120460722969</c:v>
                </c:pt>
                <c:pt idx="110">
                  <c:v>360.9221346083385</c:v>
                </c:pt>
                <c:pt idx="111">
                  <c:v>360.3257314616068</c:v>
                </c:pt>
                <c:pt idx="112">
                  <c:v>359.722851439079</c:v>
                </c:pt>
                <c:pt idx="113">
                  <c:v>359.1135094710316</c:v>
                </c:pt>
                <c:pt idx="114">
                  <c:v>358.4977206107775</c:v>
                </c:pt>
                <c:pt idx="115">
                  <c:v>357.8755000343674</c:v>
                </c:pt>
                <c:pt idx="116">
                  <c:v>357.2468630402938</c:v>
                </c:pt>
                <c:pt idx="117">
                  <c:v>356.6118250492255</c:v>
                </c:pt>
                <c:pt idx="118">
                  <c:v>355.970401603682</c:v>
                </c:pt>
                <c:pt idx="119">
                  <c:v>355.3226083677593</c:v>
                </c:pt>
                <c:pt idx="120">
                  <c:v>354.6684611268257</c:v>
                </c:pt>
                <c:pt idx="121">
                  <c:v>354.0079757872118</c:v>
                </c:pt>
                <c:pt idx="122">
                  <c:v>353.3411683759313</c:v>
                </c:pt>
                <c:pt idx="123">
                  <c:v>352.6680550403495</c:v>
                </c:pt>
                <c:pt idx="124">
                  <c:v>351.9886520478886</c:v>
                </c:pt>
                <c:pt idx="125">
                  <c:v>351.302975785729</c:v>
                </c:pt>
                <c:pt idx="126">
                  <c:v>350.6110427604634</c:v>
                </c:pt>
                <c:pt idx="127">
                  <c:v>349.9128695978224</c:v>
                </c:pt>
                <c:pt idx="128">
                  <c:v>349.2084730423321</c:v>
                </c:pt>
                <c:pt idx="129">
                  <c:v>348.4978699570032</c:v>
                </c:pt>
                <c:pt idx="130">
                  <c:v>347.7810773230173</c:v>
                </c:pt>
                <c:pt idx="131">
                  <c:v>347.0581122393825</c:v>
                </c:pt>
                <c:pt idx="132">
                  <c:v>346.3289919226318</c:v>
                </c:pt>
                <c:pt idx="133">
                  <c:v>345.5937337064812</c:v>
                </c:pt>
                <c:pt idx="134">
                  <c:v>344.8523550415088</c:v>
                </c:pt>
                <c:pt idx="135">
                  <c:v>344.1048734948101</c:v>
                </c:pt>
                <c:pt idx="136">
                  <c:v>343.3513067496675</c:v>
                </c:pt>
                <c:pt idx="137">
                  <c:v>342.5916726052301</c:v>
                </c:pt>
                <c:pt idx="138">
                  <c:v>341.8259889761513</c:v>
                </c:pt>
                <c:pt idx="139">
                  <c:v>341.054273892262</c:v>
                </c:pt>
                <c:pt idx="140">
                  <c:v>340.276545498216</c:v>
                </c:pt>
                <c:pt idx="141">
                  <c:v>339.4928220531702</c:v>
                </c:pt>
                <c:pt idx="142">
                  <c:v>338.7031219303962</c:v>
                </c:pt>
                <c:pt idx="143">
                  <c:v>337.907463616968</c:v>
                </c:pt>
                <c:pt idx="144">
                  <c:v>337.1058657133863</c:v>
                </c:pt>
                <c:pt idx="145">
                  <c:v>336.2983469332366</c:v>
                </c:pt>
                <c:pt idx="146">
                  <c:v>335.484926102834</c:v>
                </c:pt>
                <c:pt idx="147">
                  <c:v>334.6656221608557</c:v>
                </c:pt>
                <c:pt idx="148">
                  <c:v>333.8404541579775</c:v>
                </c:pt>
                <c:pt idx="149">
                  <c:v>333.0094412565337</c:v>
                </c:pt>
                <c:pt idx="150">
                  <c:v>332.1726027301273</c:v>
                </c:pt>
                <c:pt idx="151">
                  <c:v>331.3299579632712</c:v>
                </c:pt>
                <c:pt idx="152">
                  <c:v>330.4815264510256</c:v>
                </c:pt>
                <c:pt idx="153">
                  <c:v>329.6273277986268</c:v>
                </c:pt>
                <c:pt idx="154">
                  <c:v>328.7673817210973</c:v>
                </c:pt>
                <c:pt idx="155">
                  <c:v>327.9017080428845</c:v>
                </c:pt>
                <c:pt idx="156">
                  <c:v>327.0303266974955</c:v>
                </c:pt>
                <c:pt idx="157">
                  <c:v>326.1532577270825</c:v>
                </c:pt>
                <c:pt idx="158">
                  <c:v>325.2705212820936</c:v>
                </c:pt>
                <c:pt idx="159">
                  <c:v>324.382137620879</c:v>
                </c:pt>
                <c:pt idx="160">
                  <c:v>323.4881271092943</c:v>
                </c:pt>
                <c:pt idx="161">
                  <c:v>322.5885102203364</c:v>
                </c:pt>
                <c:pt idx="162">
                  <c:v>321.6833075337244</c:v>
                </c:pt>
                <c:pt idx="163">
                  <c:v>320.772539735532</c:v>
                </c:pt>
                <c:pt idx="164">
                  <c:v>319.8562276177827</c:v>
                </c:pt>
                <c:pt idx="165">
                  <c:v>318.9343920780552</c:v>
                </c:pt>
                <c:pt idx="166">
                  <c:v>318.0070541190873</c:v>
                </c:pt>
                <c:pt idx="167">
                  <c:v>317.0742348483731</c:v>
                </c:pt>
                <c:pt idx="168">
                  <c:v>316.1359554777657</c:v>
                </c:pt>
                <c:pt idx="169">
                  <c:v>315.1922373230693</c:v>
                </c:pt>
                <c:pt idx="170">
                  <c:v>314.2431018036308</c:v>
                </c:pt>
                <c:pt idx="171">
                  <c:v>313.2885704419408</c:v>
                </c:pt>
                <c:pt idx="172">
                  <c:v>312.3286648632245</c:v>
                </c:pt>
                <c:pt idx="173">
                  <c:v>311.3634067950097</c:v>
                </c:pt>
                <c:pt idx="174">
                  <c:v>310.3928180667387</c:v>
                </c:pt>
                <c:pt idx="175">
                  <c:v>309.416920609339</c:v>
                </c:pt>
                <c:pt idx="176">
                  <c:v>308.435736454806</c:v>
                </c:pt>
                <c:pt idx="177">
                  <c:v>307.4492877357974</c:v>
                </c:pt>
                <c:pt idx="178">
                  <c:v>306.4575966851832</c:v>
                </c:pt>
                <c:pt idx="179">
                  <c:v>305.4606856356542</c:v>
                </c:pt>
                <c:pt idx="180">
                  <c:v>304.4585770192696</c:v>
                </c:pt>
                <c:pt idx="181">
                  <c:v>303.4512933670613</c:v>
                </c:pt>
                <c:pt idx="182">
                  <c:v>302.4388573085665</c:v>
                </c:pt>
                <c:pt idx="183">
                  <c:v>301.4212915714313</c:v>
                </c:pt>
                <c:pt idx="184">
                  <c:v>300.3986189809539</c:v>
                </c:pt>
                <c:pt idx="185">
                  <c:v>299.370862459667</c:v>
                </c:pt>
                <c:pt idx="186">
                  <c:v>298.338045026887</c:v>
                </c:pt>
                <c:pt idx="187">
                  <c:v>297.3001897982869</c:v>
                </c:pt>
                <c:pt idx="188">
                  <c:v>296.2573199854569</c:v>
                </c:pt>
                <c:pt idx="189">
                  <c:v>295.2094588954473</c:v>
                </c:pt>
                <c:pt idx="190">
                  <c:v>294.1566299303394</c:v>
                </c:pt>
                <c:pt idx="191">
                  <c:v>293.0988565867991</c:v>
                </c:pt>
                <c:pt idx="192">
                  <c:v>292.0361624556199</c:v>
                </c:pt>
                <c:pt idx="193">
                  <c:v>290.9685712212892</c:v>
                </c:pt>
                <c:pt idx="194">
                  <c:v>289.8961066615216</c:v>
                </c:pt>
                <c:pt idx="195">
                  <c:v>288.8187926468113</c:v>
                </c:pt>
                <c:pt idx="196">
                  <c:v>287.7366531399809</c:v>
                </c:pt>
                <c:pt idx="197">
                  <c:v>286.6497121957287</c:v>
                </c:pt>
                <c:pt idx="198">
                  <c:v>285.5579939601517</c:v>
                </c:pt>
                <c:pt idx="199">
                  <c:v>284.4615226703177</c:v>
                </c:pt>
                <c:pt idx="200">
                  <c:v>283.3603226537743</c:v>
                </c:pt>
                <c:pt idx="201">
                  <c:v>282.2544183280991</c:v>
                </c:pt>
                <c:pt idx="202">
                  <c:v>281.1438342004353</c:v>
                </c:pt>
                <c:pt idx="203">
                  <c:v>280.0285948670186</c:v>
                </c:pt>
                <c:pt idx="204">
                  <c:v>278.9087250127195</c:v>
                </c:pt>
                <c:pt idx="205">
                  <c:v>277.7842494105604</c:v>
                </c:pt>
                <c:pt idx="206">
                  <c:v>276.6551929212538</c:v>
                </c:pt>
                <c:pt idx="207">
                  <c:v>275.5215804927257</c:v>
                </c:pt>
                <c:pt idx="208">
                  <c:v>274.3834371596395</c:v>
                </c:pt>
                <c:pt idx="209">
                  <c:v>273.240788042922</c:v>
                </c:pt>
                <c:pt idx="210">
                  <c:v>272.0936583492801</c:v>
                </c:pt>
                <c:pt idx="211">
                  <c:v>270.942073370734</c:v>
                </c:pt>
                <c:pt idx="212">
                  <c:v>269.7860584841084</c:v>
                </c:pt>
                <c:pt idx="213">
                  <c:v>268.62563915059</c:v>
                </c:pt>
                <c:pt idx="214">
                  <c:v>267.460840915199</c:v>
                </c:pt>
                <c:pt idx="215">
                  <c:v>266.2916894063346</c:v>
                </c:pt>
                <c:pt idx="216">
                  <c:v>265.1182103352742</c:v>
                </c:pt>
                <c:pt idx="217">
                  <c:v>263.9404294956851</c:v>
                </c:pt>
                <c:pt idx="218">
                  <c:v>262.7583727631338</c:v>
                </c:pt>
                <c:pt idx="219">
                  <c:v>261.5720660945956</c:v>
                </c:pt>
                <c:pt idx="220">
                  <c:v>260.3815355279538</c:v>
                </c:pt>
                <c:pt idx="221">
                  <c:v>259.1868071815167</c:v>
                </c:pt>
                <c:pt idx="222">
                  <c:v>257.9879072535018</c:v>
                </c:pt>
                <c:pt idx="223">
                  <c:v>256.7848620215593</c:v>
                </c:pt>
                <c:pt idx="224">
                  <c:v>255.5776978422474</c:v>
                </c:pt>
                <c:pt idx="225">
                  <c:v>254.3664411505542</c:v>
                </c:pt>
                <c:pt idx="226">
                  <c:v>253.1511184593757</c:v>
                </c:pt>
                <c:pt idx="227">
                  <c:v>251.9317563590224</c:v>
                </c:pt>
                <c:pt idx="228">
                  <c:v>250.7083815167096</c:v>
                </c:pt>
                <c:pt idx="229">
                  <c:v>249.481020676048</c:v>
                </c:pt>
                <c:pt idx="230">
                  <c:v>248.2497006565352</c:v>
                </c:pt>
                <c:pt idx="231">
                  <c:v>247.0144483530503</c:v>
                </c:pt>
                <c:pt idx="232">
                  <c:v>245.7752907353294</c:v>
                </c:pt>
                <c:pt idx="233">
                  <c:v>244.5322548474683</c:v>
                </c:pt>
                <c:pt idx="234">
                  <c:v>243.285367807396</c:v>
                </c:pt>
                <c:pt idx="235">
                  <c:v>242.0346568063579</c:v>
                </c:pt>
                <c:pt idx="236">
                  <c:v>240.7801491084125</c:v>
                </c:pt>
                <c:pt idx="237">
                  <c:v>239.5218720498912</c:v>
                </c:pt>
                <c:pt idx="238">
                  <c:v>238.2598530388938</c:v>
                </c:pt>
                <c:pt idx="239">
                  <c:v>236.9941195547626</c:v>
                </c:pt>
                <c:pt idx="240">
                  <c:v>235.724699147554</c:v>
                </c:pt>
                <c:pt idx="241">
                  <c:v>234.451619437522</c:v>
                </c:pt>
                <c:pt idx="242">
                  <c:v>233.1749081145842</c:v>
                </c:pt>
                <c:pt idx="243">
                  <c:v>231.8945929378037</c:v>
                </c:pt>
                <c:pt idx="244">
                  <c:v>230.6107017348509</c:v>
                </c:pt>
                <c:pt idx="245">
                  <c:v>229.323262401488</c:v>
                </c:pt>
                <c:pt idx="246">
                  <c:v>228.0323029010147</c:v>
                </c:pt>
                <c:pt idx="247">
                  <c:v>226.7378512637571</c:v>
                </c:pt>
                <c:pt idx="248">
                  <c:v>225.4399355865313</c:v>
                </c:pt>
                <c:pt idx="249">
                  <c:v>224.1385840320936</c:v>
                </c:pt>
                <c:pt idx="250">
                  <c:v>222.8338248286208</c:v>
                </c:pt>
                <c:pt idx="251">
                  <c:v>221.5256862691644</c:v>
                </c:pt>
                <c:pt idx="252">
                  <c:v>220.2141967111159</c:v>
                </c:pt>
                <c:pt idx="253">
                  <c:v>218.8993845756642</c:v>
                </c:pt>
                <c:pt idx="254">
                  <c:v>217.581278347254</c:v>
                </c:pt>
                <c:pt idx="255">
                  <c:v>216.2599065730421</c:v>
                </c:pt>
                <c:pt idx="256">
                  <c:v>214.9352978623653</c:v>
                </c:pt>
                <c:pt idx="257">
                  <c:v>213.6074808861785</c:v>
                </c:pt>
                <c:pt idx="258">
                  <c:v>212.2764843765218</c:v>
                </c:pt>
                <c:pt idx="259">
                  <c:v>210.9423371259678</c:v>
                </c:pt>
                <c:pt idx="260">
                  <c:v>209.605067987075</c:v>
                </c:pt>
                <c:pt idx="261">
                  <c:v>208.264705871835</c:v>
                </c:pt>
                <c:pt idx="262">
                  <c:v>206.9212797511328</c:v>
                </c:pt>
                <c:pt idx="263">
                  <c:v>205.5748186541796</c:v>
                </c:pt>
                <c:pt idx="264">
                  <c:v>204.2253516679722</c:v>
                </c:pt>
                <c:pt idx="265">
                  <c:v>202.8729079367357</c:v>
                </c:pt>
                <c:pt idx="266">
                  <c:v>201.5175166613635</c:v>
                </c:pt>
                <c:pt idx="267">
                  <c:v>200.1592070988737</c:v>
                </c:pt>
                <c:pt idx="268">
                  <c:v>198.7980085618376</c:v>
                </c:pt>
                <c:pt idx="269">
                  <c:v>197.4339504178315</c:v>
                </c:pt>
                <c:pt idx="270">
                  <c:v>196.0670620888738</c:v>
                </c:pt>
                <c:pt idx="271">
                  <c:v>194.6973730508658</c:v>
                </c:pt>
                <c:pt idx="272">
                  <c:v>193.3249128330308</c:v>
                </c:pt>
                <c:pt idx="273">
                  <c:v>191.9497110173477</c:v>
                </c:pt>
                <c:pt idx="274">
                  <c:v>190.571797237999</c:v>
                </c:pt>
                <c:pt idx="275">
                  <c:v>189.1912011807916</c:v>
                </c:pt>
                <c:pt idx="276">
                  <c:v>187.8079525826026</c:v>
                </c:pt>
                <c:pt idx="277">
                  <c:v>186.4220812308094</c:v>
                </c:pt>
                <c:pt idx="278">
                  <c:v>185.0336169627221</c:v>
                </c:pt>
                <c:pt idx="279">
                  <c:v>183.6425896650166</c:v>
                </c:pt>
                <c:pt idx="280">
                  <c:v>182.2490292731654</c:v>
                </c:pt>
                <c:pt idx="281">
                  <c:v>180.85296577087</c:v>
                </c:pt>
                <c:pt idx="282">
                  <c:v>179.4544291894817</c:v>
                </c:pt>
                <c:pt idx="283">
                  <c:v>178.0534496074385</c:v>
                </c:pt>
                <c:pt idx="284">
                  <c:v>176.65005714969</c:v>
                </c:pt>
                <c:pt idx="285">
                  <c:v>175.2442819871252</c:v>
                </c:pt>
                <c:pt idx="286">
                  <c:v>173.8361543359943</c:v>
                </c:pt>
                <c:pt idx="287">
                  <c:v>172.4257044573348</c:v>
                </c:pt>
                <c:pt idx="288">
                  <c:v>171.0129626563958</c:v>
                </c:pt>
                <c:pt idx="289">
                  <c:v>169.5979592820651</c:v>
                </c:pt>
                <c:pt idx="290">
                  <c:v>168.1807247262838</c:v>
                </c:pt>
                <c:pt idx="291">
                  <c:v>166.761289423473</c:v>
                </c:pt>
                <c:pt idx="292">
                  <c:v>165.3396838499516</c:v>
                </c:pt>
                <c:pt idx="293">
                  <c:v>163.9159385233605</c:v>
                </c:pt>
                <c:pt idx="294">
                  <c:v>162.490084002074</c:v>
                </c:pt>
                <c:pt idx="295">
                  <c:v>161.062150884626</c:v>
                </c:pt>
                <c:pt idx="296">
                  <c:v>159.6321698091204</c:v>
                </c:pt>
                <c:pt idx="297">
                  <c:v>158.2001714526556</c:v>
                </c:pt>
                <c:pt idx="298">
                  <c:v>156.766186530734</c:v>
                </c:pt>
                <c:pt idx="299">
                  <c:v>155.3302457966767</c:v>
                </c:pt>
                <c:pt idx="300">
                  <c:v>153.8923800410458</c:v>
                </c:pt>
                <c:pt idx="301">
                  <c:v>152.4526200910492</c:v>
                </c:pt>
                <c:pt idx="302">
                  <c:v>151.0109968099592</c:v>
                </c:pt>
                <c:pt idx="303">
                  <c:v>149.5675410965224</c:v>
                </c:pt>
                <c:pt idx="304">
                  <c:v>148.1222838843733</c:v>
                </c:pt>
                <c:pt idx="305">
                  <c:v>146.6752561414421</c:v>
                </c:pt>
                <c:pt idx="306">
                  <c:v>145.226488869372</c:v>
                </c:pt>
                <c:pt idx="307">
                  <c:v>143.7760131029178</c:v>
                </c:pt>
                <c:pt idx="308">
                  <c:v>142.3238599093674</c:v>
                </c:pt>
                <c:pt idx="309">
                  <c:v>140.8700603879424</c:v>
                </c:pt>
                <c:pt idx="310">
                  <c:v>139.414645669205</c:v>
                </c:pt>
                <c:pt idx="311">
                  <c:v>137.9576469144766</c:v>
                </c:pt>
                <c:pt idx="312">
                  <c:v>136.499095315225</c:v>
                </c:pt>
                <c:pt idx="313">
                  <c:v>135.0390220924905</c:v>
                </c:pt>
                <c:pt idx="314">
                  <c:v>133.5774584962814</c:v>
                </c:pt>
                <c:pt idx="315">
                  <c:v>132.1144358049779</c:v>
                </c:pt>
                <c:pt idx="316">
                  <c:v>130.6499853247413</c:v>
                </c:pt>
                <c:pt idx="317">
                  <c:v>129.184138388921</c:v>
                </c:pt>
                <c:pt idx="318">
                  <c:v>127.7169263574376</c:v>
                </c:pt>
                <c:pt idx="319">
                  <c:v>126.2483806162176</c:v>
                </c:pt>
                <c:pt idx="320">
                  <c:v>124.7785325765704</c:v>
                </c:pt>
                <c:pt idx="321">
                  <c:v>123.3074136746042</c:v>
                </c:pt>
                <c:pt idx="322">
                  <c:v>121.835055370618</c:v>
                </c:pt>
                <c:pt idx="323">
                  <c:v>120.3614891485097</c:v>
                </c:pt>
                <c:pt idx="324">
                  <c:v>118.8867465151739</c:v>
                </c:pt>
                <c:pt idx="325">
                  <c:v>117.4108589999035</c:v>
                </c:pt>
                <c:pt idx="326">
                  <c:v>115.933858153785</c:v>
                </c:pt>
                <c:pt idx="327">
                  <c:v>114.4557755491057</c:v>
                </c:pt>
                <c:pt idx="328">
                  <c:v>112.9766427787439</c:v>
                </c:pt>
                <c:pt idx="329">
                  <c:v>111.4964914555737</c:v>
                </c:pt>
                <c:pt idx="330">
                  <c:v>110.0153532118607</c:v>
                </c:pt>
                <c:pt idx="331">
                  <c:v>108.5332596986596</c:v>
                </c:pt>
                <c:pt idx="332">
                  <c:v>107.050242585213</c:v>
                </c:pt>
                <c:pt idx="333">
                  <c:v>105.5663335583454</c:v>
                </c:pt>
                <c:pt idx="334">
                  <c:v>104.0815643218648</c:v>
                </c:pt>
                <c:pt idx="335">
                  <c:v>102.5959665959546</c:v>
                </c:pt>
                <c:pt idx="336">
                  <c:v>101.1095721165709</c:v>
                </c:pt>
                <c:pt idx="337">
                  <c:v>99.62241263484293</c:v>
                </c:pt>
                <c:pt idx="338">
                  <c:v>98.13451991645813</c:v>
                </c:pt>
                <c:pt idx="339">
                  <c:v>96.64592574106822</c:v>
                </c:pt>
                <c:pt idx="340">
                  <c:v>95.1566619016782</c:v>
                </c:pt>
                <c:pt idx="341">
                  <c:v>93.66676020404254</c:v>
                </c:pt>
                <c:pt idx="342">
                  <c:v>92.17625246605924</c:v>
                </c:pt>
                <c:pt idx="343">
                  <c:v>90.68517051716604</c:v>
                </c:pt>
                <c:pt idx="344">
                  <c:v>89.19354619773233</c:v>
                </c:pt>
                <c:pt idx="345">
                  <c:v>87.70141135845054</c:v>
                </c:pt>
                <c:pt idx="346">
                  <c:v>86.20879785973713</c:v>
                </c:pt>
                <c:pt idx="347">
                  <c:v>84.71573757111801</c:v>
                </c:pt>
                <c:pt idx="348">
                  <c:v>83.22226237062718</c:v>
                </c:pt>
                <c:pt idx="349">
                  <c:v>81.7284041441975</c:v>
                </c:pt>
                <c:pt idx="350">
                  <c:v>80.23419478505442</c:v>
                </c:pt>
                <c:pt idx="351">
                  <c:v>78.73966619310712</c:v>
                </c:pt>
                <c:pt idx="352">
                  <c:v>77.24485027434482</c:v>
                </c:pt>
                <c:pt idx="353">
                  <c:v>75.74977894022433</c:v>
                </c:pt>
                <c:pt idx="354">
                  <c:v>74.25448410706781</c:v>
                </c:pt>
                <c:pt idx="355">
                  <c:v>72.75899769545063</c:v>
                </c:pt>
                <c:pt idx="356">
                  <c:v>71.2633516295966</c:v>
                </c:pt>
                <c:pt idx="357">
                  <c:v>69.76757783676784</c:v>
                </c:pt>
                <c:pt idx="358">
                  <c:v>68.27170824666014</c:v>
                </c:pt>
                <c:pt idx="359">
                  <c:v>66.775774790792</c:v>
                </c:pt>
                <c:pt idx="360">
                  <c:v>65.279809401898</c:v>
                </c:pt>
                <c:pt idx="361">
                  <c:v>63.78384401331925</c:v>
                </c:pt>
                <c:pt idx="362">
                  <c:v>62.28791055839994</c:v>
                </c:pt>
                <c:pt idx="363">
                  <c:v>60.79204096987331</c:v>
                </c:pt>
                <c:pt idx="364">
                  <c:v>59.29626717925833</c:v>
                </c:pt>
                <c:pt idx="365">
                  <c:v>57.80062111624973</c:v>
                </c:pt>
                <c:pt idx="366">
                  <c:v>56.30513470811066</c:v>
                </c:pt>
                <c:pt idx="367">
                  <c:v>54.80983987906393</c:v>
                </c:pt>
                <c:pt idx="368">
                  <c:v>53.31476854968593</c:v>
                </c:pt>
                <c:pt idx="369">
                  <c:v>51.81995263629776</c:v>
                </c:pt>
                <c:pt idx="370">
                  <c:v>50.32542405035683</c:v>
                </c:pt>
                <c:pt idx="371">
                  <c:v>48.83121469785133</c:v>
                </c:pt>
                <c:pt idx="372">
                  <c:v>47.33735647869103</c:v>
                </c:pt>
                <c:pt idx="373">
                  <c:v>45.84388128610139</c:v>
                </c:pt>
                <c:pt idx="374">
                  <c:v>44.35082100601458</c:v>
                </c:pt>
                <c:pt idx="375">
                  <c:v>42.85820751646478</c:v>
                </c:pt>
                <c:pt idx="376">
                  <c:v>41.36607268697831</c:v>
                </c:pt>
                <c:pt idx="377">
                  <c:v>39.87444837796923</c:v>
                </c:pt>
                <c:pt idx="378">
                  <c:v>38.38336644013234</c:v>
                </c:pt>
                <c:pt idx="379">
                  <c:v>36.89285871383677</c:v>
                </c:pt>
                <c:pt idx="380">
                  <c:v>35.40295702851813</c:v>
                </c:pt>
                <c:pt idx="381">
                  <c:v>33.91369320207501</c:v>
                </c:pt>
                <c:pt idx="382">
                  <c:v>32.42509904026168</c:v>
                </c:pt>
                <c:pt idx="383">
                  <c:v>30.93720633608319</c:v>
                </c:pt>
                <c:pt idx="384">
                  <c:v>29.45004686918952</c:v>
                </c:pt>
                <c:pt idx="385">
                  <c:v>27.96365240527118</c:v>
                </c:pt>
                <c:pt idx="386">
                  <c:v>26.47805469545423</c:v>
                </c:pt>
                <c:pt idx="387">
                  <c:v>24.99328547569498</c:v>
                </c:pt>
                <c:pt idx="388">
                  <c:v>23.50937646617719</c:v>
                </c:pt>
                <c:pt idx="389">
                  <c:v>22.02635937070708</c:v>
                </c:pt>
                <c:pt idx="390">
                  <c:v>20.54426587611058</c:v>
                </c:pt>
                <c:pt idx="391">
                  <c:v>19.06312765162889</c:v>
                </c:pt>
                <c:pt idx="392">
                  <c:v>17.58297634831679</c:v>
                </c:pt>
                <c:pt idx="393">
                  <c:v>16.10384359843923</c:v>
                </c:pt>
                <c:pt idx="394">
                  <c:v>14.62576101486958</c:v>
                </c:pt>
                <c:pt idx="395">
                  <c:v>13.14876019048732</c:v>
                </c:pt>
                <c:pt idx="396">
                  <c:v>11.672872697577</c:v>
                </c:pt>
                <c:pt idx="397">
                  <c:v>10.19813008722677</c:v>
                </c:pt>
                <c:pt idx="398">
                  <c:v>8.724563888728038</c:v>
                </c:pt>
                <c:pt idx="399">
                  <c:v>7.252205608974848</c:v>
                </c:pt>
                <c:pt idx="400">
                  <c:v>5.78108673186439</c:v>
                </c:pt>
                <c:pt idx="401">
                  <c:v>4.311238717697237</c:v>
                </c:pt>
                <c:pt idx="402">
                  <c:v>2.842693002578703</c:v>
                </c:pt>
                <c:pt idx="403">
                  <c:v>1.375480997820116</c:v>
                </c:pt>
                <c:pt idx="404">
                  <c:v>-0.0903659106590696</c:v>
                </c:pt>
                <c:pt idx="405">
                  <c:v>-1.5548163629289</c:v>
                </c:pt>
                <c:pt idx="406">
                  <c:v>-3.017839025645963</c:v>
                </c:pt>
                <c:pt idx="407">
                  <c:v>-4.479402592649797</c:v>
                </c:pt>
                <c:pt idx="408">
                  <c:v>-5.93947578555908</c:v>
                </c:pt>
                <c:pt idx="409">
                  <c:v>-7.398027354367039</c:v>
                </c:pt>
                <c:pt idx="410">
                  <c:v>-8.855026078036576</c:v>
                </c:pt>
                <c:pt idx="411">
                  <c:v>-10.31044076509432</c:v>
                </c:pt>
                <c:pt idx="412">
                  <c:v>-11.7642402542248</c:v>
                </c:pt>
                <c:pt idx="413">
                  <c:v>-13.21639341486355</c:v>
                </c:pt>
                <c:pt idx="414">
                  <c:v>-14.66686914778992</c:v>
                </c:pt>
                <c:pt idx="415">
                  <c:v>-16.11563638571889</c:v>
                </c:pt>
                <c:pt idx="416">
                  <c:v>-17.56266409389283</c:v>
                </c:pt>
                <c:pt idx="417">
                  <c:v>-19.00792127067224</c:v>
                </c:pt>
                <c:pt idx="418">
                  <c:v>-20.45137694812582</c:v>
                </c:pt>
                <c:pt idx="419">
                  <c:v>-21.89300019262095</c:v>
                </c:pt>
                <c:pt idx="420">
                  <c:v>-23.33276010541073</c:v>
                </c:pt>
                <c:pt idx="421">
                  <c:v>-24.77062582322419</c:v>
                </c:pt>
                <c:pt idx="422">
                  <c:v>-26.20656651885308</c:v>
                </c:pt>
                <c:pt idx="423">
                  <c:v>-27.64055140173845</c:v>
                </c:pt>
                <c:pt idx="424">
                  <c:v>-29.07254971855743</c:v>
                </c:pt>
                <c:pt idx="425">
                  <c:v>-30.50253075380862</c:v>
                </c:pt>
                <c:pt idx="426">
                  <c:v>-31.93046383039649</c:v>
                </c:pt>
                <c:pt idx="427">
                  <c:v>-33.35631831021588</c:v>
                </c:pt>
                <c:pt idx="428">
                  <c:v>-34.78006359473505</c:v>
                </c:pt>
                <c:pt idx="429">
                  <c:v>-36.20166912557828</c:v>
                </c:pt>
                <c:pt idx="430">
                  <c:v>-37.62110438510776</c:v>
                </c:pt>
                <c:pt idx="431">
                  <c:v>-39.03833889700453</c:v>
                </c:pt>
                <c:pt idx="432">
                  <c:v>-40.45334222684818</c:v>
                </c:pt>
                <c:pt idx="433">
                  <c:v>-41.86608398269771</c:v>
                </c:pt>
                <c:pt idx="434">
                  <c:v>-43.27653381566881</c:v>
                </c:pt>
                <c:pt idx="435">
                  <c:v>-44.68466142051138</c:v>
                </c:pt>
                <c:pt idx="436">
                  <c:v>-46.09043653618926</c:v>
                </c:pt>
                <c:pt idx="437">
                  <c:v>-47.49382894645142</c:v>
                </c:pt>
                <c:pt idx="438">
                  <c:v>-48.89480848041185</c:v>
                </c:pt>
                <c:pt idx="439">
                  <c:v>-50.29334501312248</c:v>
                </c:pt>
                <c:pt idx="440">
                  <c:v>-51.68940846614572</c:v>
                </c:pt>
                <c:pt idx="441">
                  <c:v>-53.08296880812822</c:v>
                </c:pt>
                <c:pt idx="442">
                  <c:v>-54.47399605537148</c:v>
                </c:pt>
                <c:pt idx="443">
                  <c:v>-55.86246027240486</c:v>
                </c:pt>
                <c:pt idx="444">
                  <c:v>-57.24833157255306</c:v>
                </c:pt>
                <c:pt idx="445">
                  <c:v>-58.6315801185065</c:v>
                </c:pt>
                <c:pt idx="446">
                  <c:v>-60.01217612288931</c:v>
                </c:pt>
                <c:pt idx="447">
                  <c:v>-61.39008984882526</c:v>
                </c:pt>
                <c:pt idx="448">
                  <c:v>-62.76529161050608</c:v>
                </c:pt>
                <c:pt idx="449">
                  <c:v>-64.1377517737541</c:v>
                </c:pt>
                <c:pt idx="450">
                  <c:v>-65.50744075659006</c:v>
                </c:pt>
                <c:pt idx="451">
                  <c:v>-66.87432902979158</c:v>
                </c:pt>
                <c:pt idx="452">
                  <c:v>-68.23838711745677</c:v>
                </c:pt>
                <c:pt idx="453">
                  <c:v>-69.599585597572</c:v>
                </c:pt>
                <c:pt idx="454">
                  <c:v>-70.95789510255864</c:v>
                </c:pt>
                <c:pt idx="455">
                  <c:v>-72.31328631984722</c:v>
                </c:pt>
                <c:pt idx="456">
                  <c:v>-73.66572999242237</c:v>
                </c:pt>
                <c:pt idx="457">
                  <c:v>-75.01519691939063</c:v>
                </c:pt>
                <c:pt idx="458">
                  <c:v>-76.36165795652775</c:v>
                </c:pt>
                <c:pt idx="459">
                  <c:v>-77.70508401683857</c:v>
                </c:pt>
                <c:pt idx="460">
                  <c:v>-79.04544607111164</c:v>
                </c:pt>
                <c:pt idx="461">
                  <c:v>-80.38271514846541</c:v>
                </c:pt>
                <c:pt idx="462">
                  <c:v>-81.71686233690913</c:v>
                </c:pt>
                <c:pt idx="463">
                  <c:v>-83.04785878388404</c:v>
                </c:pt>
                <c:pt idx="464">
                  <c:v>-84.3756756968189</c:v>
                </c:pt>
                <c:pt idx="465">
                  <c:v>-85.70028434367667</c:v>
                </c:pt>
                <c:pt idx="466">
                  <c:v>-87.02165605349929</c:v>
                </c:pt>
                <c:pt idx="467">
                  <c:v>-88.33976221695779</c:v>
                </c:pt>
                <c:pt idx="468">
                  <c:v>-89.65457428689338</c:v>
                </c:pt>
                <c:pt idx="469">
                  <c:v>-90.966063778861</c:v>
                </c:pt>
                <c:pt idx="470">
                  <c:v>-92.27420227167296</c:v>
                </c:pt>
                <c:pt idx="471">
                  <c:v>-93.57896140794128</c:v>
                </c:pt>
                <c:pt idx="472">
                  <c:v>-94.88031289461503</c:v>
                </c:pt>
                <c:pt idx="473">
                  <c:v>-96.17822850351934</c:v>
                </c:pt>
                <c:pt idx="474">
                  <c:v>-97.47268007189655</c:v>
                </c:pt>
                <c:pt idx="475">
                  <c:v>-98.76363950293471</c:v>
                </c:pt>
                <c:pt idx="476">
                  <c:v>-100.0510787663104</c:v>
                </c:pt>
                <c:pt idx="477">
                  <c:v>-101.3349698987185</c:v>
                </c:pt>
                <c:pt idx="478">
                  <c:v>-102.6152850044037</c:v>
                </c:pt>
                <c:pt idx="479">
                  <c:v>-103.891996255696</c:v>
                </c:pt>
                <c:pt idx="480">
                  <c:v>-105.165075893534</c:v>
                </c:pt>
                <c:pt idx="481">
                  <c:v>-106.4344962280017</c:v>
                </c:pt>
                <c:pt idx="482">
                  <c:v>-107.7002296388465</c:v>
                </c:pt>
                <c:pt idx="483">
                  <c:v>-108.9622485760092</c:v>
                </c:pt>
                <c:pt idx="484">
                  <c:v>-110.2205255601544</c:v>
                </c:pt>
                <c:pt idx="485">
                  <c:v>-111.4750331831823</c:v>
                </c:pt>
                <c:pt idx="486">
                  <c:v>-112.7257441087586</c:v>
                </c:pt>
                <c:pt idx="487">
                  <c:v>-113.9726310728336</c:v>
                </c:pt>
                <c:pt idx="488">
                  <c:v>-115.2156668841595</c:v>
                </c:pt>
                <c:pt idx="489">
                  <c:v>-116.4548244248078</c:v>
                </c:pt>
                <c:pt idx="490">
                  <c:v>-117.6900766506859</c:v>
                </c:pt>
                <c:pt idx="491">
                  <c:v>-118.9213965920577</c:v>
                </c:pt>
                <c:pt idx="492">
                  <c:v>-120.148757354047</c:v>
                </c:pt>
                <c:pt idx="493">
                  <c:v>-121.3721321171558</c:v>
                </c:pt>
                <c:pt idx="494">
                  <c:v>-122.591494137778</c:v>
                </c:pt>
                <c:pt idx="495">
                  <c:v>-123.806816748697</c:v>
                </c:pt>
                <c:pt idx="496">
                  <c:v>-125.0180733596064</c:v>
                </c:pt>
                <c:pt idx="497">
                  <c:v>-126.2252374576081</c:v>
                </c:pt>
                <c:pt idx="498">
                  <c:v>-127.4282826077208</c:v>
                </c:pt>
                <c:pt idx="499">
                  <c:v>-128.6271824533814</c:v>
                </c:pt>
                <c:pt idx="500">
                  <c:v>-129.8219107169473</c:v>
                </c:pt>
                <c:pt idx="501">
                  <c:v>-131.012441200197</c:v>
                </c:pt>
                <c:pt idx="502">
                  <c:v>-132.1987477848286</c:v>
                </c:pt>
                <c:pt idx="503">
                  <c:v>-133.3808044329575</c:v>
                </c:pt>
                <c:pt idx="504">
                  <c:v>-134.5585851876115</c:v>
                </c:pt>
                <c:pt idx="505">
                  <c:v>-135.7320641732249</c:v>
                </c:pt>
                <c:pt idx="506">
                  <c:v>-136.9012155961323</c:v>
                </c:pt>
                <c:pt idx="507">
                  <c:v>-138.0660137450579</c:v>
                </c:pt>
                <c:pt idx="508">
                  <c:v>-139.2264329916074</c:v>
                </c:pt>
                <c:pt idx="509">
                  <c:v>-140.3824477907535</c:v>
                </c:pt>
                <c:pt idx="510">
                  <c:v>-141.534032681321</c:v>
                </c:pt>
                <c:pt idx="511">
                  <c:v>-142.6811622864787</c:v>
                </c:pt>
                <c:pt idx="512">
                  <c:v>-143.823811314215</c:v>
                </c:pt>
                <c:pt idx="513">
                  <c:v>-144.9619545578197</c:v>
                </c:pt>
                <c:pt idx="514">
                  <c:v>-146.0955668963701</c:v>
                </c:pt>
                <c:pt idx="515">
                  <c:v>-147.2246232952045</c:v>
                </c:pt>
                <c:pt idx="516">
                  <c:v>-148.3490988063992</c:v>
                </c:pt>
                <c:pt idx="517">
                  <c:v>-149.4689685692424</c:v>
                </c:pt>
                <c:pt idx="518">
                  <c:v>-150.5842078107124</c:v>
                </c:pt>
                <c:pt idx="519">
                  <c:v>-151.6947918459414</c:v>
                </c:pt>
                <c:pt idx="520">
                  <c:v>-152.8006960786966</c:v>
                </c:pt>
                <c:pt idx="521">
                  <c:v>-153.9018960018341</c:v>
                </c:pt>
                <c:pt idx="522">
                  <c:v>-154.9983671977808</c:v>
                </c:pt>
                <c:pt idx="523">
                  <c:v>-156.0900853389856</c:v>
                </c:pt>
                <c:pt idx="524">
                  <c:v>-157.1770261883937</c:v>
                </c:pt>
                <c:pt idx="525">
                  <c:v>-158.2591655998962</c:v>
                </c:pt>
                <c:pt idx="526">
                  <c:v>-159.33647951881</c:v>
                </c:pt>
                <c:pt idx="527">
                  <c:v>-160.4089439823056</c:v>
                </c:pt>
                <c:pt idx="528">
                  <c:v>-161.4765351198893</c:v>
                </c:pt>
                <c:pt idx="529">
                  <c:v>-162.5392291538498</c:v>
                </c:pt>
                <c:pt idx="530">
                  <c:v>-163.597002399706</c:v>
                </c:pt>
                <c:pt idx="531">
                  <c:v>-164.6498312666616</c:v>
                </c:pt>
                <c:pt idx="532">
                  <c:v>-165.6976922580579</c:v>
                </c:pt>
                <c:pt idx="533">
                  <c:v>-166.7405619718117</c:v>
                </c:pt>
                <c:pt idx="534">
                  <c:v>-167.7784171008738</c:v>
                </c:pt>
                <c:pt idx="535">
                  <c:v>-168.8112344336568</c:v>
                </c:pt>
                <c:pt idx="536">
                  <c:v>-169.8389908544925</c:v>
                </c:pt>
                <c:pt idx="537">
                  <c:v>-170.8616633440602</c:v>
                </c:pt>
                <c:pt idx="538">
                  <c:v>-171.8792289798352</c:v>
                </c:pt>
                <c:pt idx="539">
                  <c:v>-172.8916649365164</c:v>
                </c:pt>
                <c:pt idx="540">
                  <c:v>-173.8989484864667</c:v>
                </c:pt>
                <c:pt idx="541">
                  <c:v>-174.9010570001376</c:v>
                </c:pt>
                <c:pt idx="542">
                  <c:v>-175.8979679465153</c:v>
                </c:pt>
                <c:pt idx="543">
                  <c:v>-176.8896588935314</c:v>
                </c:pt>
                <c:pt idx="544">
                  <c:v>-177.8761075085047</c:v>
                </c:pt>
                <c:pt idx="545">
                  <c:v>-178.857291558558</c:v>
                </c:pt>
                <c:pt idx="546">
                  <c:v>-179.8331889110418</c:v>
                </c:pt>
                <c:pt idx="547">
                  <c:v>-180.8037775339625</c:v>
                </c:pt>
                <c:pt idx="548">
                  <c:v>-181.7690354963931</c:v>
                </c:pt>
                <c:pt idx="549">
                  <c:v>-182.728940968898</c:v>
                </c:pt>
                <c:pt idx="550">
                  <c:v>-183.68347222394</c:v>
                </c:pt>
                <c:pt idx="551">
                  <c:v>-184.6326076363067</c:v>
                </c:pt>
                <c:pt idx="552">
                  <c:v>-185.5763256835079</c:v>
                </c:pt>
                <c:pt idx="553">
                  <c:v>-186.5146049461952</c:v>
                </c:pt>
                <c:pt idx="554">
                  <c:v>-187.4474241085688</c:v>
                </c:pt>
                <c:pt idx="555">
                  <c:v>-188.374761958777</c:v>
                </c:pt>
                <c:pt idx="556">
                  <c:v>-189.2965973893274</c:v>
                </c:pt>
                <c:pt idx="557">
                  <c:v>-190.2129093974857</c:v>
                </c:pt>
                <c:pt idx="558">
                  <c:v>-191.1236770856728</c:v>
                </c:pt>
                <c:pt idx="559">
                  <c:v>-192.0288796618694</c:v>
                </c:pt>
                <c:pt idx="560">
                  <c:v>-192.9284964400072</c:v>
                </c:pt>
                <c:pt idx="561">
                  <c:v>-193.822506840358</c:v>
                </c:pt>
                <c:pt idx="562">
                  <c:v>-194.7108903899387</c:v>
                </c:pt>
                <c:pt idx="563">
                  <c:v>-195.5936267228893</c:v>
                </c:pt>
                <c:pt idx="564">
                  <c:v>-196.4706955808646</c:v>
                </c:pt>
                <c:pt idx="565">
                  <c:v>-197.3420768134236</c:v>
                </c:pt>
                <c:pt idx="566">
                  <c:v>-198.2077503784008</c:v>
                </c:pt>
                <c:pt idx="567">
                  <c:v>-199.067696342307</c:v>
                </c:pt>
                <c:pt idx="568">
                  <c:v>-199.9218948806923</c:v>
                </c:pt>
                <c:pt idx="569">
                  <c:v>-200.7703262785284</c:v>
                </c:pt>
                <c:pt idx="570">
                  <c:v>-201.6129709305903</c:v>
                </c:pt>
                <c:pt idx="571">
                  <c:v>-202.44980934182</c:v>
                </c:pt>
                <c:pt idx="572">
                  <c:v>-203.2808221277035</c:v>
                </c:pt>
                <c:pt idx="573">
                  <c:v>-204.1059900146381</c:v>
                </c:pt>
                <c:pt idx="574">
                  <c:v>-204.9252938403</c:v>
                </c:pt>
                <c:pt idx="575">
                  <c:v>-205.7387145540066</c:v>
                </c:pt>
                <c:pt idx="576">
                  <c:v>-206.5462332170851</c:v>
                </c:pt>
                <c:pt idx="577">
                  <c:v>-207.3478310032258</c:v>
                </c:pt>
                <c:pt idx="578">
                  <c:v>-208.1434891988434</c:v>
                </c:pt>
                <c:pt idx="579">
                  <c:v>-208.9331892034403</c:v>
                </c:pt>
                <c:pt idx="580">
                  <c:v>-209.7169125299448</c:v>
                </c:pt>
                <c:pt idx="581">
                  <c:v>-210.4946408050824</c:v>
                </c:pt>
                <c:pt idx="582">
                  <c:v>-211.2663557697048</c:v>
                </c:pt>
                <c:pt idx="583">
                  <c:v>-212.0320392791608</c:v>
                </c:pt>
                <c:pt idx="584">
                  <c:v>-212.7916733036182</c:v>
                </c:pt>
                <c:pt idx="585">
                  <c:v>-213.5452399284253</c:v>
                </c:pt>
                <c:pt idx="586">
                  <c:v>-214.292721354441</c:v>
                </c:pt>
                <c:pt idx="587">
                  <c:v>-215.0340998983808</c:v>
                </c:pt>
                <c:pt idx="588">
                  <c:v>-215.7693579931473</c:v>
                </c:pt>
                <c:pt idx="589">
                  <c:v>-216.4984781881743</c:v>
                </c:pt>
                <c:pt idx="590">
                  <c:v>-217.22144314974</c:v>
                </c:pt>
                <c:pt idx="591">
                  <c:v>-217.9382356613207</c:v>
                </c:pt>
                <c:pt idx="592">
                  <c:v>-218.6488386239028</c:v>
                </c:pt>
                <c:pt idx="593">
                  <c:v>-219.3532350563127</c:v>
                </c:pt>
                <c:pt idx="594">
                  <c:v>-220.0514080955412</c:v>
                </c:pt>
                <c:pt idx="595">
                  <c:v>-220.7433409970624</c:v>
                </c:pt>
                <c:pt idx="596">
                  <c:v>-221.4290171351547</c:v>
                </c:pt>
                <c:pt idx="597">
                  <c:v>-222.1084200032163</c:v>
                </c:pt>
                <c:pt idx="598">
                  <c:v>-222.7815332140769</c:v>
                </c:pt>
                <c:pt idx="599">
                  <c:v>-223.448340500317</c:v>
                </c:pt>
                <c:pt idx="600">
                  <c:v>-224.1088257145672</c:v>
                </c:pt>
                <c:pt idx="601">
                  <c:v>-224.762972829827</c:v>
                </c:pt>
                <c:pt idx="602">
                  <c:v>-225.4107659397596</c:v>
                </c:pt>
                <c:pt idx="603">
                  <c:v>-226.052189259003</c:v>
                </c:pt>
                <c:pt idx="604">
                  <c:v>-226.687227123462</c:v>
                </c:pt>
                <c:pt idx="605">
                  <c:v>-227.3158639906154</c:v>
                </c:pt>
                <c:pt idx="606">
                  <c:v>-227.9380844398065</c:v>
                </c:pt>
                <c:pt idx="607">
                  <c:v>-228.553873172538</c:v>
                </c:pt>
                <c:pt idx="608">
                  <c:v>-229.1632150127631</c:v>
                </c:pt>
                <c:pt idx="609">
                  <c:v>-229.7660949071746</c:v>
                </c:pt>
                <c:pt idx="610">
                  <c:v>-230.3624979254928</c:v>
                </c:pt>
                <c:pt idx="611">
                  <c:v>-230.952409260743</c:v>
                </c:pt>
                <c:pt idx="612">
                  <c:v>-231.535814229549</c:v>
                </c:pt>
                <c:pt idx="613">
                  <c:v>-232.1126982724082</c:v>
                </c:pt>
                <c:pt idx="614">
                  <c:v>-232.683046953958</c:v>
                </c:pt>
                <c:pt idx="615">
                  <c:v>-233.2468459632658</c:v>
                </c:pt>
                <c:pt idx="616">
                  <c:v>-233.8040811140964</c:v>
                </c:pt>
                <c:pt idx="617">
                  <c:v>-234.3547383451775</c:v>
                </c:pt>
                <c:pt idx="618">
                  <c:v>-234.8988037204707</c:v>
                </c:pt>
                <c:pt idx="619">
                  <c:v>-235.4362634294405</c:v>
                </c:pt>
                <c:pt idx="620">
                  <c:v>-235.967103787313</c:v>
                </c:pt>
                <c:pt idx="621">
                  <c:v>-236.491311235335</c:v>
                </c:pt>
                <c:pt idx="622">
                  <c:v>-237.0088723410345</c:v>
                </c:pt>
                <c:pt idx="623">
                  <c:v>-237.5197737984759</c:v>
                </c:pt>
                <c:pt idx="624">
                  <c:v>-238.0240024285212</c:v>
                </c:pt>
                <c:pt idx="625">
                  <c:v>-238.5215451790619</c:v>
                </c:pt>
                <c:pt idx="626">
                  <c:v>-239.0123891252861</c:v>
                </c:pt>
                <c:pt idx="627">
                  <c:v>-239.4965214699156</c:v>
                </c:pt>
                <c:pt idx="628">
                  <c:v>-239.9739295434518</c:v>
                </c:pt>
                <c:pt idx="629">
                  <c:v>-240.4446008044164</c:v>
                </c:pt>
                <c:pt idx="630">
                  <c:v>-240.9085228395902</c:v>
                </c:pt>
                <c:pt idx="631">
                  <c:v>-241.3656833642496</c:v>
                </c:pt>
                <c:pt idx="632">
                  <c:v>-241.8160702224004</c:v>
                </c:pt>
                <c:pt idx="633">
                  <c:v>-242.2596713870096</c:v>
                </c:pt>
                <c:pt idx="634">
                  <c:v>-242.6964749602335</c:v>
                </c:pt>
                <c:pt idx="635">
                  <c:v>-243.126469173645</c:v>
                </c:pt>
                <c:pt idx="636">
                  <c:v>-243.5496423884572</c:v>
                </c:pt>
                <c:pt idx="637">
                  <c:v>-243.9659830957453</c:v>
                </c:pt>
                <c:pt idx="638">
                  <c:v>-244.3754799166673</c:v>
                </c:pt>
                <c:pt idx="639">
                  <c:v>-244.7781216026745</c:v>
                </c:pt>
                <c:pt idx="640">
                  <c:v>-245.1738970357347</c:v>
                </c:pt>
                <c:pt idx="641">
                  <c:v>-245.5627952285365</c:v>
                </c:pt>
                <c:pt idx="642">
                  <c:v>-245.9448053247034</c:v>
                </c:pt>
                <c:pt idx="643">
                  <c:v>-246.3199165989974</c:v>
                </c:pt>
                <c:pt idx="644">
                  <c:v>-246.6881184575241</c:v>
                </c:pt>
                <c:pt idx="645">
                  <c:v>-247.0494004379301</c:v>
                </c:pt>
                <c:pt idx="646">
                  <c:v>-247.403752209614</c:v>
                </c:pt>
                <c:pt idx="647">
                  <c:v>-247.7511635739136</c:v>
                </c:pt>
                <c:pt idx="648">
                  <c:v>-248.0916244642983</c:v>
                </c:pt>
                <c:pt idx="649">
                  <c:v>-248.4251249465676</c:v>
                </c:pt>
                <c:pt idx="650">
                  <c:v>-248.7516552190358</c:v>
                </c:pt>
                <c:pt idx="651">
                  <c:v>-249.0712056127224</c:v>
                </c:pt>
                <c:pt idx="652">
                  <c:v>-249.3837665915302</c:v>
                </c:pt>
                <c:pt idx="653">
                  <c:v>-249.6893287524335</c:v>
                </c:pt>
                <c:pt idx="654">
                  <c:v>-249.9878828256503</c:v>
                </c:pt>
                <c:pt idx="655">
                  <c:v>-250.2794196748254</c:v>
                </c:pt>
                <c:pt idx="656">
                  <c:v>-250.563930297204</c:v>
                </c:pt>
                <c:pt idx="657">
                  <c:v>-250.8414058237945</c:v>
                </c:pt>
                <c:pt idx="658">
                  <c:v>-251.1118375195463</c:v>
                </c:pt>
                <c:pt idx="659">
                  <c:v>-251.3752167835145</c:v>
                </c:pt>
                <c:pt idx="660">
                  <c:v>-251.6315351490196</c:v>
                </c:pt>
                <c:pt idx="661">
                  <c:v>-251.880784283814</c:v>
                </c:pt>
                <c:pt idx="662">
                  <c:v>-252.1229559902364</c:v>
                </c:pt>
                <c:pt idx="663">
                  <c:v>-252.358042205371</c:v>
                </c:pt>
                <c:pt idx="664">
                  <c:v>-252.5860350011961</c:v>
                </c:pt>
                <c:pt idx="665">
                  <c:v>-252.8069265847444</c:v>
                </c:pt>
                <c:pt idx="666">
                  <c:v>-253.0207092982388</c:v>
                </c:pt>
                <c:pt idx="667">
                  <c:v>-253.2273756192504</c:v>
                </c:pt>
                <c:pt idx="668">
                  <c:v>-253.4269181608338</c:v>
                </c:pt>
                <c:pt idx="669">
                  <c:v>-253.6193296716674</c:v>
                </c:pt>
                <c:pt idx="670">
                  <c:v>-253.8046030362011</c:v>
                </c:pt>
                <c:pt idx="671">
                  <c:v>-253.982731274778</c:v>
                </c:pt>
                <c:pt idx="672">
                  <c:v>-254.1537075437771</c:v>
                </c:pt>
                <c:pt idx="673">
                  <c:v>-254.31752513574</c:v>
                </c:pt>
                <c:pt idx="674">
                  <c:v>-254.474177479501</c:v>
                </c:pt>
                <c:pt idx="675">
                  <c:v>-254.6236581403062</c:v>
                </c:pt>
                <c:pt idx="676">
                  <c:v>-254.7659608199461</c:v>
                </c:pt>
                <c:pt idx="677">
                  <c:v>-254.9010793568641</c:v>
                </c:pt>
                <c:pt idx="678">
                  <c:v>-255.029007726282</c:v>
                </c:pt>
                <c:pt idx="679">
                  <c:v>-255.1497400403112</c:v>
                </c:pt>
                <c:pt idx="680">
                  <c:v>-255.2632705480675</c:v>
                </c:pt>
                <c:pt idx="681">
                  <c:v>-255.3695936357765</c:v>
                </c:pt>
                <c:pt idx="682">
                  <c:v>-255.4687038268843</c:v>
                </c:pt>
                <c:pt idx="683">
                  <c:v>-255.5605957821567</c:v>
                </c:pt>
                <c:pt idx="684">
                  <c:v>-255.6452642997894</c:v>
                </c:pt>
                <c:pt idx="685">
                  <c:v>-255.7227043155011</c:v>
                </c:pt>
                <c:pt idx="686">
                  <c:v>-255.7929109026264</c:v>
                </c:pt>
                <c:pt idx="687">
                  <c:v>-255.8558792722155</c:v>
                </c:pt>
                <c:pt idx="688">
                  <c:v>-255.9116047731268</c:v>
                </c:pt>
                <c:pt idx="689">
                  <c:v>-255.9600828921128</c:v>
                </c:pt>
                <c:pt idx="690">
                  <c:v>-256.001309253899</c:v>
                </c:pt>
                <c:pt idx="691">
                  <c:v>-256.0352796212836</c:v>
                </c:pt>
                <c:pt idx="692">
                  <c:v>-256.0619898952027</c:v>
                </c:pt>
                <c:pt idx="693">
                  <c:v>-256.0814361148117</c:v>
                </c:pt>
                <c:pt idx="694">
                  <c:v>-256.0936144575662</c:v>
                </c:pt>
                <c:pt idx="695">
                  <c:v>-256.0985212392968</c:v>
                </c:pt>
                <c:pt idx="696">
                  <c:v>-256.0961529142626</c:v>
                </c:pt>
                <c:pt idx="697">
                  <c:v>-256.0865060752432</c:v>
                </c:pt>
                <c:pt idx="698">
                  <c:v>-256.0695774535819</c:v>
                </c:pt>
                <c:pt idx="699">
                  <c:v>-256.0453639192578</c:v>
                </c:pt>
                <c:pt idx="700">
                  <c:v>-256.0138624809454</c:v>
                </c:pt>
                <c:pt idx="701">
                  <c:v>-255.9750702860711</c:v>
                </c:pt>
                <c:pt idx="702">
                  <c:v>-255.9289846208661</c:v>
                </c:pt>
                <c:pt idx="703">
                  <c:v>-255.8756029104193</c:v>
                </c:pt>
                <c:pt idx="704">
                  <c:v>-255.8149227187244</c:v>
                </c:pt>
                <c:pt idx="705">
                  <c:v>-255.7469417487292</c:v>
                </c:pt>
                <c:pt idx="706">
                  <c:v>-255.671657842377</c:v>
                </c:pt>
                <c:pt idx="707">
                  <c:v>-255.5890689806488</c:v>
                </c:pt>
                <c:pt idx="708">
                  <c:v>-255.4991732836012</c:v>
                </c:pt>
                <c:pt idx="709">
                  <c:v>-255.4019690104025</c:v>
                </c:pt>
                <c:pt idx="710">
                  <c:v>-255.2974545593658</c:v>
                </c:pt>
                <c:pt idx="711">
                  <c:v>-255.1856284679801</c:v>
                </c:pt>
                <c:pt idx="712">
                  <c:v>-255.0664894129362</c:v>
                </c:pt>
                <c:pt idx="713">
                  <c:v>-254.9400362101516</c:v>
                </c:pt>
                <c:pt idx="714">
                  <c:v>-254.8062678148007</c:v>
                </c:pt>
                <c:pt idx="715">
                  <c:v>-254.665183321322</c:v>
                </c:pt>
                <c:pt idx="716">
                  <c:v>-254.5167819634469</c:v>
                </c:pt>
                <c:pt idx="717">
                  <c:v>-254.3610631142073</c:v>
                </c:pt>
                <c:pt idx="718">
                  <c:v>-254.1980262859475</c:v>
                </c:pt>
                <c:pt idx="719">
                  <c:v>-254.0276711303384</c:v>
                </c:pt>
                <c:pt idx="720">
                  <c:v>-253.849997438381</c:v>
                </c:pt>
                <c:pt idx="721">
                  <c:v>-253.6650051404096</c:v>
                </c:pt>
                <c:pt idx="722">
                  <c:v>-253.4726943060952</c:v>
                </c:pt>
                <c:pt idx="723">
                  <c:v>-253.2730651444403</c:v>
                </c:pt>
                <c:pt idx="724">
                  <c:v>-253.0661180037874</c:v>
                </c:pt>
                <c:pt idx="725">
                  <c:v>-252.8518533717888</c:v>
                </c:pt>
                <c:pt idx="726">
                  <c:v>-252.630271875421</c:v>
                </c:pt>
                <c:pt idx="727">
                  <c:v>-252.4013742809584</c:v>
                </c:pt>
                <c:pt idx="728">
                  <c:v>-252.1651614939663</c:v>
                </c:pt>
                <c:pt idx="729">
                  <c:v>-251.9216345592814</c:v>
                </c:pt>
                <c:pt idx="730">
                  <c:v>-251.6707946609862</c:v>
                </c:pt>
                <c:pt idx="731">
                  <c:v>-251.4126431223984</c:v>
                </c:pt>
                <c:pt idx="732">
                  <c:v>-251.1471814060324</c:v>
                </c:pt>
                <c:pt idx="733">
                  <c:v>-250.8744111135814</c:v>
                </c:pt>
                <c:pt idx="734">
                  <c:v>-250.5943339858828</c:v>
                </c:pt>
                <c:pt idx="735">
                  <c:v>-250.3069519028853</c:v>
                </c:pt>
                <c:pt idx="736">
                  <c:v>-250.0122668836148</c:v>
                </c:pt>
                <c:pt idx="737">
                  <c:v>-249.7102810861296</c:v>
                </c:pt>
                <c:pt idx="738">
                  <c:v>-249.4009968074933</c:v>
                </c:pt>
                <c:pt idx="739">
                  <c:v>-249.084416483712</c:v>
                </c:pt>
                <c:pt idx="740">
                  <c:v>-248.7605426897042</c:v>
                </c:pt>
                <c:pt idx="741">
                  <c:v>-248.4293781392459</c:v>
                </c:pt>
                <c:pt idx="742">
                  <c:v>-248.0909256849156</c:v>
                </c:pt>
                <c:pt idx="743">
                  <c:v>-247.7451883180445</c:v>
                </c:pt>
                <c:pt idx="744">
                  <c:v>-247.3921691686576</c:v>
                </c:pt>
                <c:pt idx="745">
                  <c:v>-247.0318715054148</c:v>
                </c:pt>
                <c:pt idx="746">
                  <c:v>-246.6642987355474</c:v>
                </c:pt>
                <c:pt idx="747">
                  <c:v>-246.2894544047972</c:v>
                </c:pt>
                <c:pt idx="748">
                  <c:v>-245.9073421973436</c:v>
                </c:pt>
                <c:pt idx="749">
                  <c:v>-245.5179659357351</c:v>
                </c:pt>
                <c:pt idx="750">
                  <c:v>-245.1213295808202</c:v>
                </c:pt>
                <c:pt idx="751">
                  <c:v>-244.7174372316646</c:v>
                </c:pt>
                <c:pt idx="752">
                  <c:v>-244.3062931254841</c:v>
                </c:pt>
                <c:pt idx="753">
                  <c:v>-243.8879016375513</c:v>
                </c:pt>
                <c:pt idx="754">
                  <c:v>-243.462267281123</c:v>
                </c:pt>
                <c:pt idx="755">
                  <c:v>-243.0293947073463</c:v>
                </c:pt>
                <c:pt idx="756">
                  <c:v>-242.589288705178</c:v>
                </c:pt>
                <c:pt idx="757">
                  <c:v>-242.1419542012824</c:v>
                </c:pt>
                <c:pt idx="758">
                  <c:v>-241.6873962599522</c:v>
                </c:pt>
                <c:pt idx="759">
                  <c:v>-241.225620082996</c:v>
                </c:pt>
                <c:pt idx="760">
                  <c:v>-240.7566310096521</c:v>
                </c:pt>
              </c:numCache>
            </c:numRef>
          </c:xVal>
          <c:yVal>
            <c:numRef>
              <c:f>Sheet6!$H$2:$H$762</c:f>
              <c:numCache>
                <c:formatCode>General</c:formatCode>
                <c:ptCount val="761"/>
                <c:pt idx="0">
                  <c:v>0.0</c:v>
                </c:pt>
                <c:pt idx="1">
                  <c:v>1.495965396570943</c:v>
                </c:pt>
                <c:pt idx="2">
                  <c:v>2.991898859799451</c:v>
                </c:pt>
                <c:pt idx="3">
                  <c:v>4.48776845695102</c:v>
                </c:pt>
                <c:pt idx="4">
                  <c:v>5.983542256507086</c:v>
                </c:pt>
                <c:pt idx="5">
                  <c:v>7.479188328772938</c:v>
                </c:pt>
                <c:pt idx="6">
                  <c:v>8.97467474648559</c:v>
                </c:pt>
                <c:pt idx="7">
                  <c:v>10.46996958542168</c:v>
                </c:pt>
                <c:pt idx="8">
                  <c:v>11.96504092500525</c:v>
                </c:pt>
                <c:pt idx="9">
                  <c:v>13.45985684891531</c:v>
                </c:pt>
                <c:pt idx="10">
                  <c:v>14.95438544569365</c:v>
                </c:pt>
                <c:pt idx="11">
                  <c:v>16.44859480935252</c:v>
                </c:pt>
                <c:pt idx="12">
                  <c:v>17.94245303998179</c:v>
                </c:pt>
                <c:pt idx="13">
                  <c:v>19.43592824435679</c:v>
                </c:pt>
                <c:pt idx="14">
                  <c:v>20.92898853654413</c:v>
                </c:pt>
                <c:pt idx="15">
                  <c:v>22.42160203851061</c:v>
                </c:pt>
                <c:pt idx="16">
                  <c:v>23.91373688072892</c:v>
                </c:pt>
                <c:pt idx="17">
                  <c:v>25.40536120278542</c:v>
                </c:pt>
                <c:pt idx="18">
                  <c:v>26.89644315398477</c:v>
                </c:pt>
                <c:pt idx="19">
                  <c:v>28.38695089395853</c:v>
                </c:pt>
                <c:pt idx="20">
                  <c:v>29.87685259327014</c:v>
                </c:pt>
                <c:pt idx="21">
                  <c:v>31.36611643402112</c:v>
                </c:pt>
                <c:pt idx="22">
                  <c:v>32.8547106104574</c:v>
                </c:pt>
                <c:pt idx="23">
                  <c:v>34.34260332957354</c:v>
                </c:pt>
                <c:pt idx="24">
                  <c:v>35.82976281171934</c:v>
                </c:pt>
                <c:pt idx="25">
                  <c:v>37.31615729120409</c:v>
                </c:pt>
                <c:pt idx="26">
                  <c:v>38.80175501690245</c:v>
                </c:pt>
                <c:pt idx="27">
                  <c:v>40.28652425285687</c:v>
                </c:pt>
                <c:pt idx="28">
                  <c:v>41.77043327888401</c:v>
                </c:pt>
                <c:pt idx="29">
                  <c:v>43.25345039117691</c:v>
                </c:pt>
                <c:pt idx="30">
                  <c:v>44.73554390291043</c:v>
                </c:pt>
                <c:pt idx="31">
                  <c:v>46.2166821448421</c:v>
                </c:pt>
                <c:pt idx="32">
                  <c:v>47.69683346591775</c:v>
                </c:pt>
                <c:pt idx="33">
                  <c:v>49.17596623387201</c:v>
                </c:pt>
                <c:pt idx="34">
                  <c:v>50.65404883583115</c:v>
                </c:pt>
                <c:pt idx="35">
                  <c:v>52.13104967891573</c:v>
                </c:pt>
                <c:pt idx="36">
                  <c:v>53.60693719084088</c:v>
                </c:pt>
                <c:pt idx="37">
                  <c:v>55.08167982051823</c:v>
                </c:pt>
                <c:pt idx="38">
                  <c:v>56.55524603865614</c:v>
                </c:pt>
                <c:pt idx="39">
                  <c:v>58.02760433836045</c:v>
                </c:pt>
                <c:pt idx="40">
                  <c:v>59.49872323573366</c:v>
                </c:pt>
                <c:pt idx="41">
                  <c:v>60.96857127047516</c:v>
                </c:pt>
                <c:pt idx="42">
                  <c:v>62.43711700647891</c:v>
                </c:pt>
                <c:pt idx="43">
                  <c:v>63.90432903243343</c:v>
                </c:pt>
                <c:pt idx="44">
                  <c:v>65.3701759624189</c:v>
                </c:pt>
                <c:pt idx="45">
                  <c:v>66.83462643650651</c:v>
                </c:pt>
                <c:pt idx="46">
                  <c:v>68.2976491213513</c:v>
                </c:pt>
                <c:pt idx="47">
                  <c:v>69.7592127107917</c:v>
                </c:pt>
                <c:pt idx="48">
                  <c:v>71.21928592644792</c:v>
                </c:pt>
                <c:pt idx="49">
                  <c:v>72.67783751831124</c:v>
                </c:pt>
                <c:pt idx="50">
                  <c:v>74.13483626534656</c:v>
                </c:pt>
                <c:pt idx="51">
                  <c:v>75.5902509760781</c:v>
                </c:pt>
                <c:pt idx="52">
                  <c:v>77.0440504891914</c:v>
                </c:pt>
                <c:pt idx="53">
                  <c:v>78.4962036741205</c:v>
                </c:pt>
                <c:pt idx="54">
                  <c:v>79.94667943164432</c:v>
                </c:pt>
                <c:pt idx="55">
                  <c:v>81.39544669447868</c:v>
                </c:pt>
                <c:pt idx="56">
                  <c:v>82.8424744278653</c:v>
                </c:pt>
                <c:pt idx="57">
                  <c:v>84.28773163016413</c:v>
                </c:pt>
                <c:pt idx="58">
                  <c:v>85.73118733344346</c:v>
                </c:pt>
                <c:pt idx="59">
                  <c:v>87.17281060407086</c:v>
                </c:pt>
                <c:pt idx="60">
                  <c:v>88.61257054329843</c:v>
                </c:pt>
                <c:pt idx="61">
                  <c:v>90.05043628785535</c:v>
                </c:pt>
                <c:pt idx="62">
                  <c:v>91.48637701053165</c:v>
                </c:pt>
                <c:pt idx="63">
                  <c:v>92.92036192077091</c:v>
                </c:pt>
                <c:pt idx="64">
                  <c:v>94.35236026524742</c:v>
                </c:pt>
                <c:pt idx="65">
                  <c:v>95.78234132845884</c:v>
                </c:pt>
                <c:pt idx="66">
                  <c:v>97.2102744333131</c:v>
                </c:pt>
                <c:pt idx="67">
                  <c:v>98.6361289417001</c:v>
                </c:pt>
                <c:pt idx="68">
                  <c:v>100.0598742550901</c:v>
                </c:pt>
                <c:pt idx="69">
                  <c:v>101.4814798151066</c:v>
                </c:pt>
                <c:pt idx="70">
                  <c:v>102.9009151041112</c:v>
                </c:pt>
                <c:pt idx="71">
                  <c:v>104.3181496457846</c:v>
                </c:pt>
                <c:pt idx="72">
                  <c:v>105.7331530057068</c:v>
                </c:pt>
                <c:pt idx="73">
                  <c:v>107.1458947919347</c:v>
                </c:pt>
                <c:pt idx="74">
                  <c:v>108.5563446555842</c:v>
                </c:pt>
                <c:pt idx="75">
                  <c:v>109.9644722914064</c:v>
                </c:pt>
                <c:pt idx="76">
                  <c:v>111.3702474383616</c:v>
                </c:pt>
                <c:pt idx="77">
                  <c:v>112.7736398802013</c:v>
                </c:pt>
                <c:pt idx="78">
                  <c:v>114.1746194460378</c:v>
                </c:pt>
                <c:pt idx="79">
                  <c:v>115.5731560109222</c:v>
                </c:pt>
                <c:pt idx="80">
                  <c:v>116.9692194964174</c:v>
                </c:pt>
                <c:pt idx="81">
                  <c:v>118.3627798711676</c:v>
                </c:pt>
                <c:pt idx="82">
                  <c:v>119.7538071514759</c:v>
                </c:pt>
                <c:pt idx="83">
                  <c:v>121.1422714018711</c:v>
                </c:pt>
                <c:pt idx="84">
                  <c:v>122.528142735676</c:v>
                </c:pt>
                <c:pt idx="85">
                  <c:v>123.911391315582</c:v>
                </c:pt>
                <c:pt idx="86">
                  <c:v>125.2919873542115</c:v>
                </c:pt>
                <c:pt idx="87">
                  <c:v>126.6699011146881</c:v>
                </c:pt>
                <c:pt idx="88">
                  <c:v>128.0451029112046</c:v>
                </c:pt>
                <c:pt idx="89">
                  <c:v>129.4175631095803</c:v>
                </c:pt>
                <c:pt idx="90">
                  <c:v>130.7872521278376</c:v>
                </c:pt>
                <c:pt idx="91">
                  <c:v>132.1541404367515</c:v>
                </c:pt>
                <c:pt idx="92">
                  <c:v>133.5181985604222</c:v>
                </c:pt>
                <c:pt idx="93">
                  <c:v>134.879397076832</c:v>
                </c:pt>
                <c:pt idx="94">
                  <c:v>136.2377066184052</c:v>
                </c:pt>
                <c:pt idx="95">
                  <c:v>137.5930978725693</c:v>
                </c:pt>
                <c:pt idx="96">
                  <c:v>138.9455415823101</c:v>
                </c:pt>
                <c:pt idx="97">
                  <c:v>140.2950085467322</c:v>
                </c:pt>
                <c:pt idx="98">
                  <c:v>141.6414696216118</c:v>
                </c:pt>
                <c:pt idx="99">
                  <c:v>142.9848957199536</c:v>
                </c:pt>
                <c:pt idx="100">
                  <c:v>144.3252578125446</c:v>
                </c:pt>
                <c:pt idx="101">
                  <c:v>145.662526928502</c:v>
                </c:pt>
                <c:pt idx="102">
                  <c:v>146.9966741558352</c:v>
                </c:pt>
                <c:pt idx="103">
                  <c:v>148.3276706419854</c:v>
                </c:pt>
                <c:pt idx="104">
                  <c:v>149.6554875943806</c:v>
                </c:pt>
                <c:pt idx="105">
                  <c:v>150.9800962809837</c:v>
                </c:pt>
                <c:pt idx="106">
                  <c:v>152.3014680308347</c:v>
                </c:pt>
                <c:pt idx="107">
                  <c:v>153.6195742346011</c:v>
                </c:pt>
                <c:pt idx="108">
                  <c:v>154.9343863451325</c:v>
                </c:pt>
                <c:pt idx="109">
                  <c:v>156.245875877974</c:v>
                </c:pt>
                <c:pt idx="110">
                  <c:v>157.5540144119424</c:v>
                </c:pt>
                <c:pt idx="111">
                  <c:v>158.8587735896475</c:v>
                </c:pt>
                <c:pt idx="112">
                  <c:v>160.1601251180378</c:v>
                </c:pt>
                <c:pt idx="113">
                  <c:v>161.4580407689386</c:v>
                </c:pt>
                <c:pt idx="114">
                  <c:v>162.75249237959</c:v>
                </c:pt>
                <c:pt idx="115">
                  <c:v>164.0434518531795</c:v>
                </c:pt>
                <c:pt idx="116">
                  <c:v>165.3308911593845</c:v>
                </c:pt>
                <c:pt idx="117">
                  <c:v>166.6147823348966</c:v>
                </c:pt>
                <c:pt idx="118">
                  <c:v>167.8950974839664</c:v>
                </c:pt>
                <c:pt idx="119">
                  <c:v>169.1718087789147</c:v>
                </c:pt>
                <c:pt idx="120">
                  <c:v>170.4448884606852</c:v>
                </c:pt>
                <c:pt idx="121">
                  <c:v>171.7143088393566</c:v>
                </c:pt>
                <c:pt idx="122">
                  <c:v>172.98004229468</c:v>
                </c:pt>
                <c:pt idx="123">
                  <c:v>174.242061276594</c:v>
                </c:pt>
                <c:pt idx="124">
                  <c:v>175.500338305763</c:v>
                </c:pt>
                <c:pt idx="125">
                  <c:v>176.754845974084</c:v>
                </c:pt>
                <c:pt idx="126">
                  <c:v>178.0055569452248</c:v>
                </c:pt>
                <c:pt idx="127">
                  <c:v>179.252443955135</c:v>
                </c:pt>
                <c:pt idx="128">
                  <c:v>180.495479812562</c:v>
                </c:pt>
                <c:pt idx="129">
                  <c:v>181.7346373995795</c:v>
                </c:pt>
                <c:pt idx="130">
                  <c:v>182.969889672097</c:v>
                </c:pt>
                <c:pt idx="131">
                  <c:v>184.2012096603731</c:v>
                </c:pt>
                <c:pt idx="132">
                  <c:v>185.4285704695332</c:v>
                </c:pt>
                <c:pt idx="133">
                  <c:v>186.651945280079</c:v>
                </c:pt>
                <c:pt idx="134">
                  <c:v>187.8713073484016</c:v>
                </c:pt>
                <c:pt idx="135">
                  <c:v>189.0866300072846</c:v>
                </c:pt>
                <c:pt idx="136">
                  <c:v>190.2978866664196</c:v>
                </c:pt>
                <c:pt idx="137">
                  <c:v>191.5050508129106</c:v>
                </c:pt>
                <c:pt idx="138">
                  <c:v>192.7080960117741</c:v>
                </c:pt>
                <c:pt idx="139">
                  <c:v>193.9069959064454</c:v>
                </c:pt>
                <c:pt idx="140">
                  <c:v>195.101724219282</c:v>
                </c:pt>
                <c:pt idx="141">
                  <c:v>196.2922547520615</c:v>
                </c:pt>
                <c:pt idx="142">
                  <c:v>197.4785613864814</c:v>
                </c:pt>
                <c:pt idx="143">
                  <c:v>198.6606180846557</c:v>
                </c:pt>
                <c:pt idx="144">
                  <c:v>199.8383988896132</c:v>
                </c:pt>
                <c:pt idx="145">
                  <c:v>201.0118779257832</c:v>
                </c:pt>
                <c:pt idx="146">
                  <c:v>202.1810293995036</c:v>
                </c:pt>
                <c:pt idx="147">
                  <c:v>203.3458275994965</c:v>
                </c:pt>
                <c:pt idx="148">
                  <c:v>204.506246897367</c:v>
                </c:pt>
                <c:pt idx="149">
                  <c:v>205.6622617480844</c:v>
                </c:pt>
                <c:pt idx="150">
                  <c:v>206.8138466904775</c:v>
                </c:pt>
                <c:pt idx="151">
                  <c:v>207.9609763477118</c:v>
                </c:pt>
                <c:pt idx="152">
                  <c:v>209.1036254277711</c:v>
                </c:pt>
                <c:pt idx="153">
                  <c:v>210.2417687239505</c:v>
                </c:pt>
                <c:pt idx="154">
                  <c:v>211.3753811153262</c:v>
                </c:pt>
                <c:pt idx="155">
                  <c:v>212.5044375672321</c:v>
                </c:pt>
                <c:pt idx="156">
                  <c:v>213.6289131317415</c:v>
                </c:pt>
                <c:pt idx="157">
                  <c:v>214.7487829481472</c:v>
                </c:pt>
                <c:pt idx="158">
                  <c:v>215.8640222434252</c:v>
                </c:pt>
                <c:pt idx="159">
                  <c:v>216.9746063327068</c:v>
                </c:pt>
                <c:pt idx="160">
                  <c:v>218.0805106197558</c:v>
                </c:pt>
                <c:pt idx="161">
                  <c:v>219.1817105974317</c:v>
                </c:pt>
                <c:pt idx="162">
                  <c:v>220.2781818481558</c:v>
                </c:pt>
                <c:pt idx="163">
                  <c:v>221.36990004438</c:v>
                </c:pt>
                <c:pt idx="164">
                  <c:v>222.456840949046</c:v>
                </c:pt>
                <c:pt idx="165">
                  <c:v>223.5389804160482</c:v>
                </c:pt>
                <c:pt idx="166">
                  <c:v>224.616294390694</c:v>
                </c:pt>
                <c:pt idx="167">
                  <c:v>225.688758910161</c:v>
                </c:pt>
                <c:pt idx="168">
                  <c:v>226.7563501039531</c:v>
                </c:pt>
                <c:pt idx="169">
                  <c:v>227.8190441943544</c:v>
                </c:pt>
                <c:pt idx="170">
                  <c:v>228.8768174968886</c:v>
                </c:pt>
                <c:pt idx="171">
                  <c:v>229.9296464207551</c:v>
                </c:pt>
                <c:pt idx="172">
                  <c:v>230.9775074692928</c:v>
                </c:pt>
                <c:pt idx="173">
                  <c:v>232.0203772404214</c:v>
                </c:pt>
                <c:pt idx="174">
                  <c:v>233.0582324270857</c:v>
                </c:pt>
                <c:pt idx="175">
                  <c:v>234.0910498177015</c:v>
                </c:pt>
                <c:pt idx="176">
                  <c:v>235.118806296596</c:v>
                </c:pt>
                <c:pt idx="177">
                  <c:v>236.1414788444533</c:v>
                </c:pt>
                <c:pt idx="178">
                  <c:v>237.1590445387434</c:v>
                </c:pt>
                <c:pt idx="179">
                  <c:v>238.1714805541653</c:v>
                </c:pt>
                <c:pt idx="180">
                  <c:v>239.1787641630783</c:v>
                </c:pt>
                <c:pt idx="181">
                  <c:v>240.18087273594</c:v>
                </c:pt>
                <c:pt idx="182">
                  <c:v>241.1777837417278</c:v>
                </c:pt>
                <c:pt idx="183">
                  <c:v>242.1694747483777</c:v>
                </c:pt>
                <c:pt idx="184">
                  <c:v>243.1559234232056</c:v>
                </c:pt>
                <c:pt idx="185">
                  <c:v>244.1371075333316</c:v>
                </c:pt>
                <c:pt idx="186">
                  <c:v>245.1130049461067</c:v>
                </c:pt>
                <c:pt idx="187">
                  <c:v>246.0835936295372</c:v>
                </c:pt>
                <c:pt idx="188">
                  <c:v>247.0488516526962</c:v>
                </c:pt>
                <c:pt idx="189">
                  <c:v>248.0087571861415</c:v>
                </c:pt>
                <c:pt idx="190">
                  <c:v>248.963288502342</c:v>
                </c:pt>
                <c:pt idx="191">
                  <c:v>249.9124239760781</c:v>
                </c:pt>
                <c:pt idx="192">
                  <c:v>250.8561420848621</c:v>
                </c:pt>
                <c:pt idx="193">
                  <c:v>251.7944214093444</c:v>
                </c:pt>
                <c:pt idx="194">
                  <c:v>252.7272406337222</c:v>
                </c:pt>
                <c:pt idx="195">
                  <c:v>253.6545785461441</c:v>
                </c:pt>
                <c:pt idx="196">
                  <c:v>254.5764140391175</c:v>
                </c:pt>
                <c:pt idx="197">
                  <c:v>255.4927261099062</c:v>
                </c:pt>
                <c:pt idx="198">
                  <c:v>256.4034938609307</c:v>
                </c:pt>
                <c:pt idx="199">
                  <c:v>257.3086965001696</c:v>
                </c:pt>
                <c:pt idx="200">
                  <c:v>258.2083133415502</c:v>
                </c:pt>
                <c:pt idx="201">
                  <c:v>259.1023238053556</c:v>
                </c:pt>
                <c:pt idx="202">
                  <c:v>259.9907074185832</c:v>
                </c:pt>
                <c:pt idx="203">
                  <c:v>260.8734438153907</c:v>
                </c:pt>
                <c:pt idx="204">
                  <c:v>261.7505127374196</c:v>
                </c:pt>
                <c:pt idx="205">
                  <c:v>262.621894034229</c:v>
                </c:pt>
                <c:pt idx="206">
                  <c:v>263.4875676636573</c:v>
                </c:pt>
                <c:pt idx="207">
                  <c:v>264.34751369221</c:v>
                </c:pt>
                <c:pt idx="208">
                  <c:v>265.2017122954371</c:v>
                </c:pt>
                <c:pt idx="209">
                  <c:v>266.0501437583117</c:v>
                </c:pt>
                <c:pt idx="210">
                  <c:v>266.8927884756038</c:v>
                </c:pt>
                <c:pt idx="211">
                  <c:v>267.7296269522565</c:v>
                </c:pt>
                <c:pt idx="212">
                  <c:v>268.5606398037577</c:v>
                </c:pt>
                <c:pt idx="213">
                  <c:v>269.3858077564951</c:v>
                </c:pt>
                <c:pt idx="214">
                  <c:v>270.2051116481483</c:v>
                </c:pt>
                <c:pt idx="215">
                  <c:v>271.0185324280382</c:v>
                </c:pt>
                <c:pt idx="216">
                  <c:v>271.8260511574865</c:v>
                </c:pt>
                <c:pt idx="217">
                  <c:v>272.6276490101833</c:v>
                </c:pt>
                <c:pt idx="218">
                  <c:v>273.4233072725396</c:v>
                </c:pt>
                <c:pt idx="219">
                  <c:v>274.213007344062</c:v>
                </c:pt>
                <c:pt idx="220">
                  <c:v>274.9967307376697</c:v>
                </c:pt>
                <c:pt idx="221">
                  <c:v>275.7744590800972</c:v>
                </c:pt>
                <c:pt idx="222">
                  <c:v>276.5461741121882</c:v>
                </c:pt>
                <c:pt idx="223">
                  <c:v>277.3118576892903</c:v>
                </c:pt>
                <c:pt idx="224">
                  <c:v>278.0714917815715</c:v>
                </c:pt>
                <c:pt idx="225">
                  <c:v>278.8250584743802</c:v>
                </c:pt>
                <c:pt idx="226">
                  <c:v>279.5725399685699</c:v>
                </c:pt>
                <c:pt idx="227">
                  <c:v>280.3139185808653</c:v>
                </c:pt>
                <c:pt idx="228">
                  <c:v>281.0491767441582</c:v>
                </c:pt>
                <c:pt idx="229">
                  <c:v>281.7782970078782</c:v>
                </c:pt>
                <c:pt idx="230">
                  <c:v>282.5012620383148</c:v>
                </c:pt>
                <c:pt idx="231">
                  <c:v>283.2180546189338</c:v>
                </c:pt>
                <c:pt idx="232">
                  <c:v>283.9286576507225</c:v>
                </c:pt>
                <c:pt idx="233">
                  <c:v>284.6330541525068</c:v>
                </c:pt>
                <c:pt idx="234">
                  <c:v>285.3312272612732</c:v>
                </c:pt>
                <c:pt idx="235">
                  <c:v>286.0231602325039</c:v>
                </c:pt>
                <c:pt idx="236">
                  <c:v>286.7088364404664</c:v>
                </c:pt>
                <c:pt idx="237">
                  <c:v>287.3882393785601</c:v>
                </c:pt>
                <c:pt idx="238">
                  <c:v>288.0613526596165</c:v>
                </c:pt>
                <c:pt idx="239">
                  <c:v>288.7281600162111</c:v>
                </c:pt>
                <c:pt idx="240">
                  <c:v>289.3886453009772</c:v>
                </c:pt>
                <c:pt idx="241">
                  <c:v>290.0427924869093</c:v>
                </c:pt>
                <c:pt idx="242">
                  <c:v>290.6905856676717</c:v>
                </c:pt>
                <c:pt idx="243">
                  <c:v>291.3320090578985</c:v>
                </c:pt>
                <c:pt idx="244">
                  <c:v>291.9670469934977</c:v>
                </c:pt>
                <c:pt idx="245">
                  <c:v>292.5956839319442</c:v>
                </c:pt>
                <c:pt idx="246">
                  <c:v>293.2179044525772</c:v>
                </c:pt>
                <c:pt idx="247">
                  <c:v>293.8336932569068</c:v>
                </c:pt>
                <c:pt idx="248">
                  <c:v>294.4430351688782</c:v>
                </c:pt>
                <c:pt idx="249">
                  <c:v>295.045915135184</c:v>
                </c:pt>
                <c:pt idx="250">
                  <c:v>295.6423182255423</c:v>
                </c:pt>
                <c:pt idx="251">
                  <c:v>296.2322296329806</c:v>
                </c:pt>
                <c:pt idx="252">
                  <c:v>296.8156346741207</c:v>
                </c:pt>
                <c:pt idx="253">
                  <c:v>297.3925187894538</c:v>
                </c:pt>
                <c:pt idx="254">
                  <c:v>297.9628675436217</c:v>
                </c:pt>
                <c:pt idx="255">
                  <c:v>298.526666625689</c:v>
                </c:pt>
                <c:pt idx="256">
                  <c:v>299.0839018494178</c:v>
                </c:pt>
                <c:pt idx="257">
                  <c:v>299.6345591535357</c:v>
                </c:pt>
                <c:pt idx="258">
                  <c:v>300.1786246020046</c:v>
                </c:pt>
                <c:pt idx="259">
                  <c:v>300.7160843842855</c:v>
                </c:pt>
                <c:pt idx="260">
                  <c:v>301.2469248156036</c:v>
                </c:pt>
                <c:pt idx="261">
                  <c:v>301.7711323372015</c:v>
                </c:pt>
                <c:pt idx="262">
                  <c:v>302.2886935166155</c:v>
                </c:pt>
                <c:pt idx="263">
                  <c:v>302.7995950479004</c:v>
                </c:pt>
                <c:pt idx="264">
                  <c:v>303.303823751919</c:v>
                </c:pt>
                <c:pt idx="265">
                  <c:v>303.8013665765613</c:v>
                </c:pt>
                <c:pt idx="266">
                  <c:v>304.2922105970138</c:v>
                </c:pt>
                <c:pt idx="267">
                  <c:v>304.7763430159985</c:v>
                </c:pt>
                <c:pt idx="268">
                  <c:v>305.2537511640147</c:v>
                </c:pt>
                <c:pt idx="269">
                  <c:v>305.7244224995825</c:v>
                </c:pt>
                <c:pt idx="270">
                  <c:v>306.1883446094818</c:v>
                </c:pt>
                <c:pt idx="271">
                  <c:v>306.6455052089875</c:v>
                </c:pt>
                <c:pt idx="272">
                  <c:v>307.0958921421038</c:v>
                </c:pt>
                <c:pt idx="273">
                  <c:v>307.539493381799</c:v>
                </c:pt>
                <c:pt idx="274">
                  <c:v>307.9762970302235</c:v>
                </c:pt>
                <c:pt idx="275">
                  <c:v>308.4062913189539</c:v>
                </c:pt>
                <c:pt idx="276">
                  <c:v>308.829464609199</c:v>
                </c:pt>
                <c:pt idx="277">
                  <c:v>309.2458053920328</c:v>
                </c:pt>
                <c:pt idx="278">
                  <c:v>309.6553022886116</c:v>
                </c:pt>
                <c:pt idx="279">
                  <c:v>310.0579440503878</c:v>
                </c:pt>
                <c:pt idx="280">
                  <c:v>310.4537195593255</c:v>
                </c:pt>
                <c:pt idx="281">
                  <c:v>310.8426178281145</c:v>
                </c:pt>
                <c:pt idx="282">
                  <c:v>311.2246280003743</c:v>
                </c:pt>
                <c:pt idx="283">
                  <c:v>311.5997393508663</c:v>
                </c:pt>
                <c:pt idx="284">
                  <c:v>311.9679412856938</c:v>
                </c:pt>
                <c:pt idx="285">
                  <c:v>312.329223342507</c:v>
                </c:pt>
                <c:pt idx="286">
                  <c:v>312.6835751906989</c:v>
                </c:pt>
                <c:pt idx="287">
                  <c:v>313.0309866316057</c:v>
                </c:pt>
                <c:pt idx="288">
                  <c:v>313.3714475986968</c:v>
                </c:pt>
                <c:pt idx="289">
                  <c:v>313.7049481577708</c:v>
                </c:pt>
                <c:pt idx="290">
                  <c:v>314.0314785071382</c:v>
                </c:pt>
                <c:pt idx="291">
                  <c:v>314.3510289778221</c:v>
                </c:pt>
                <c:pt idx="292">
                  <c:v>314.663590033722</c:v>
                </c:pt>
                <c:pt idx="293">
                  <c:v>314.9691522718035</c:v>
                </c:pt>
                <c:pt idx="294">
                  <c:v>315.2677064222918</c:v>
                </c:pt>
                <c:pt idx="295">
                  <c:v>315.559243348834</c:v>
                </c:pt>
                <c:pt idx="296">
                  <c:v>315.8437540486632</c:v>
                </c:pt>
                <c:pt idx="297">
                  <c:v>316.121229652792</c:v>
                </c:pt>
                <c:pt idx="298">
                  <c:v>316.3916614261687</c:v>
                </c:pt>
                <c:pt idx="299">
                  <c:v>316.6550407678457</c:v>
                </c:pt>
                <c:pt idx="300">
                  <c:v>316.9113592111399</c:v>
                </c:pt>
                <c:pt idx="301">
                  <c:v>317.160608423813</c:v>
                </c:pt>
                <c:pt idx="302">
                  <c:v>317.4027802081881</c:v>
                </c:pt>
                <c:pt idx="303">
                  <c:v>317.6378665013577</c:v>
                </c:pt>
                <c:pt idx="304">
                  <c:v>317.8658593752932</c:v>
                </c:pt>
                <c:pt idx="305">
                  <c:v>318.0867510370286</c:v>
                </c:pt>
                <c:pt idx="306">
                  <c:v>318.300533828787</c:v>
                </c:pt>
                <c:pt idx="307">
                  <c:v>318.5072002281356</c:v>
                </c:pt>
                <c:pt idx="308">
                  <c:v>318.7067428481262</c:v>
                </c:pt>
                <c:pt idx="309">
                  <c:v>318.8991544374433</c:v>
                </c:pt>
                <c:pt idx="310">
                  <c:v>319.084427880527</c:v>
                </c:pt>
                <c:pt idx="311">
                  <c:v>319.2625561977223</c:v>
                </c:pt>
                <c:pt idx="312">
                  <c:v>319.4335325454044</c:v>
                </c:pt>
                <c:pt idx="313">
                  <c:v>319.5973502161215</c:v>
                </c:pt>
                <c:pt idx="314">
                  <c:v>319.7540026386988</c:v>
                </c:pt>
                <c:pt idx="315">
                  <c:v>319.903483378384</c:v>
                </c:pt>
                <c:pt idx="316">
                  <c:v>320.045786136966</c:v>
                </c:pt>
                <c:pt idx="317">
                  <c:v>320.1809047528818</c:v>
                </c:pt>
                <c:pt idx="318">
                  <c:v>320.3088332013608</c:v>
                </c:pt>
                <c:pt idx="319">
                  <c:v>320.4295655945085</c:v>
                </c:pt>
                <c:pt idx="320">
                  <c:v>320.5430961814388</c:v>
                </c:pt>
                <c:pt idx="321">
                  <c:v>320.6494193483765</c:v>
                </c:pt>
                <c:pt idx="322">
                  <c:v>320.7485296187664</c:v>
                </c:pt>
                <c:pt idx="323">
                  <c:v>320.8404216533757</c:v>
                </c:pt>
                <c:pt idx="324">
                  <c:v>320.9250902503915</c:v>
                </c:pt>
                <c:pt idx="325">
                  <c:v>321.0025303455377</c:v>
                </c:pt>
                <c:pt idx="326">
                  <c:v>321.0727370121438</c:v>
                </c:pt>
                <c:pt idx="327">
                  <c:v>321.1357054612636</c:v>
                </c:pt>
                <c:pt idx="328">
                  <c:v>321.191431041752</c:v>
                </c:pt>
                <c:pt idx="329">
                  <c:v>321.2399092403563</c:v>
                </c:pt>
                <c:pt idx="330">
                  <c:v>321.2811356818061</c:v>
                </c:pt>
                <c:pt idx="331">
                  <c:v>321.3151061288936</c:v>
                </c:pt>
                <c:pt idx="332">
                  <c:v>321.3418164825539</c:v>
                </c:pt>
                <c:pt idx="333">
                  <c:v>321.3612627819443</c:v>
                </c:pt>
                <c:pt idx="334">
                  <c:v>321.3734412045193</c:v>
                </c:pt>
                <c:pt idx="335">
                  <c:v>321.3783480661015</c:v>
                </c:pt>
                <c:pt idx="336">
                  <c:v>321.3759798209598</c:v>
                </c:pt>
                <c:pt idx="337">
                  <c:v>321.3663330618616</c:v>
                </c:pt>
                <c:pt idx="338">
                  <c:v>321.3494045201544</c:v>
                </c:pt>
                <c:pt idx="339">
                  <c:v>321.3251910658116</c:v>
                </c:pt>
                <c:pt idx="340">
                  <c:v>321.2936897075118</c:v>
                </c:pt>
                <c:pt idx="341">
                  <c:v>321.254897592678</c:v>
                </c:pt>
                <c:pt idx="342">
                  <c:v>321.2088120075388</c:v>
                </c:pt>
                <c:pt idx="343">
                  <c:v>321.155430377184</c:v>
                </c:pt>
                <c:pt idx="344">
                  <c:v>321.0947502656035</c:v>
                </c:pt>
                <c:pt idx="345">
                  <c:v>321.0267693757457</c:v>
                </c:pt>
                <c:pt idx="346">
                  <c:v>320.951485549551</c:v>
                </c:pt>
                <c:pt idx="347">
                  <c:v>320.8688967679988</c:v>
                </c:pt>
                <c:pt idx="348">
                  <c:v>320.7790011511468</c:v>
                </c:pt>
                <c:pt idx="349">
                  <c:v>320.6817969581568</c:v>
                </c:pt>
                <c:pt idx="350">
                  <c:v>320.5772825873493</c:v>
                </c:pt>
                <c:pt idx="351">
                  <c:v>320.4654565762015</c:v>
                </c:pt>
                <c:pt idx="352">
                  <c:v>320.3463176014112</c:v>
                </c:pt>
                <c:pt idx="353">
                  <c:v>320.2198644788918</c:v>
                </c:pt>
                <c:pt idx="354">
                  <c:v>320.0860961638141</c:v>
                </c:pt>
                <c:pt idx="355">
                  <c:v>319.9450117506165</c:v>
                </c:pt>
                <c:pt idx="356">
                  <c:v>319.7966104730316</c:v>
                </c:pt>
                <c:pt idx="357">
                  <c:v>319.6408917040867</c:v>
                </c:pt>
                <c:pt idx="358">
                  <c:v>319.4778549561215</c:v>
                </c:pt>
                <c:pt idx="359">
                  <c:v>319.3074998808158</c:v>
                </c:pt>
                <c:pt idx="360">
                  <c:v>319.1298262691618</c:v>
                </c:pt>
                <c:pt idx="361">
                  <c:v>318.9448340514913</c:v>
                </c:pt>
                <c:pt idx="362">
                  <c:v>318.7525232974775</c:v>
                </c:pt>
                <c:pt idx="363">
                  <c:v>318.5528942161237</c:v>
                </c:pt>
                <c:pt idx="364">
                  <c:v>318.3459471557645</c:v>
                </c:pt>
                <c:pt idx="365">
                  <c:v>318.1316826040541</c:v>
                </c:pt>
                <c:pt idx="366">
                  <c:v>317.9101011879653</c:v>
                </c:pt>
                <c:pt idx="367">
                  <c:v>317.681203673777</c:v>
                </c:pt>
                <c:pt idx="368">
                  <c:v>317.4449909670493</c:v>
                </c:pt>
                <c:pt idx="369">
                  <c:v>317.2014641126162</c:v>
                </c:pt>
                <c:pt idx="370">
                  <c:v>316.9506242945623</c:v>
                </c:pt>
                <c:pt idx="371">
                  <c:v>316.6924728362</c:v>
                </c:pt>
                <c:pt idx="372">
                  <c:v>316.4270112000451</c:v>
                </c:pt>
                <c:pt idx="373">
                  <c:v>316.1542409877891</c:v>
                </c:pt>
                <c:pt idx="374">
                  <c:v>315.8741639402671</c:v>
                </c:pt>
                <c:pt idx="375">
                  <c:v>315.5867819374272</c:v>
                </c:pt>
                <c:pt idx="376">
                  <c:v>315.2920969982889</c:v>
                </c:pt>
                <c:pt idx="377">
                  <c:v>314.9901112809212</c:v>
                </c:pt>
                <c:pt idx="378">
                  <c:v>314.6808270823768</c:v>
                </c:pt>
                <c:pt idx="379">
                  <c:v>314.3642468386627</c:v>
                </c:pt>
                <c:pt idx="380">
                  <c:v>314.0403731246963</c:v>
                </c:pt>
                <c:pt idx="381">
                  <c:v>313.7092086542507</c:v>
                </c:pt>
                <c:pt idx="382">
                  <c:v>313.3707562799042</c:v>
                </c:pt>
                <c:pt idx="383">
                  <c:v>313.0250189929836</c:v>
                </c:pt>
                <c:pt idx="384">
                  <c:v>312.6719999235217</c:v>
                </c:pt>
                <c:pt idx="385">
                  <c:v>312.3117023401676</c:v>
                </c:pt>
                <c:pt idx="386">
                  <c:v>311.9441296501557</c:v>
                </c:pt>
                <c:pt idx="387">
                  <c:v>311.5692853992244</c:v>
                </c:pt>
                <c:pt idx="388">
                  <c:v>311.1871732715511</c:v>
                </c:pt>
                <c:pt idx="389">
                  <c:v>310.7977970896836</c:v>
                </c:pt>
                <c:pt idx="390">
                  <c:v>310.4011608144721</c:v>
                </c:pt>
                <c:pt idx="391">
                  <c:v>309.9972685449782</c:v>
                </c:pt>
                <c:pt idx="392">
                  <c:v>309.5861245184166</c:v>
                </c:pt>
                <c:pt idx="393">
                  <c:v>309.1677331100623</c:v>
                </c:pt>
                <c:pt idx="394">
                  <c:v>308.7420988331638</c:v>
                </c:pt>
                <c:pt idx="395">
                  <c:v>308.30922633887</c:v>
                </c:pt>
                <c:pt idx="396">
                  <c:v>307.8691204161346</c:v>
                </c:pt>
                <c:pt idx="397">
                  <c:v>307.4217859916236</c:v>
                </c:pt>
                <c:pt idx="398">
                  <c:v>306.967228129629</c:v>
                </c:pt>
                <c:pt idx="399">
                  <c:v>306.5054520319553</c:v>
                </c:pt>
                <c:pt idx="400">
                  <c:v>306.0364630378403</c:v>
                </c:pt>
                <c:pt idx="401">
                  <c:v>305.5602666238453</c:v>
                </c:pt>
                <c:pt idx="402">
                  <c:v>305.0768684037403</c:v>
                </c:pt>
                <c:pt idx="403">
                  <c:v>304.5862741284222</c:v>
                </c:pt>
                <c:pt idx="404">
                  <c:v>304.088489685782</c:v>
                </c:pt>
                <c:pt idx="405">
                  <c:v>303.5835211006008</c:v>
                </c:pt>
                <c:pt idx="406">
                  <c:v>303.0713745344381</c:v>
                </c:pt>
                <c:pt idx="407">
                  <c:v>302.5520562855101</c:v>
                </c:pt>
                <c:pt idx="408">
                  <c:v>302.0255727885695</c:v>
                </c:pt>
                <c:pt idx="409">
                  <c:v>301.491930614796</c:v>
                </c:pt>
                <c:pt idx="410">
                  <c:v>300.9511364716398</c:v>
                </c:pt>
                <c:pt idx="411">
                  <c:v>300.4031972027382</c:v>
                </c:pt>
                <c:pt idx="412">
                  <c:v>299.8481197877435</c:v>
                </c:pt>
                <c:pt idx="413">
                  <c:v>299.2859113422099</c:v>
                </c:pt>
                <c:pt idx="414">
                  <c:v>298.7165791174692</c:v>
                </c:pt>
                <c:pt idx="415">
                  <c:v>298.140130500467</c:v>
                </c:pt>
                <c:pt idx="416">
                  <c:v>297.5565730136357</c:v>
                </c:pt>
                <c:pt idx="417">
                  <c:v>296.9659143147558</c:v>
                </c:pt>
                <c:pt idx="418">
                  <c:v>296.368162196802</c:v>
                </c:pt>
                <c:pt idx="419">
                  <c:v>295.7633245877961</c:v>
                </c:pt>
                <c:pt idx="420">
                  <c:v>295.1514095506603</c:v>
                </c:pt>
                <c:pt idx="421">
                  <c:v>294.532425283059</c:v>
                </c:pt>
                <c:pt idx="422">
                  <c:v>293.9063801172442</c:v>
                </c:pt>
                <c:pt idx="423">
                  <c:v>293.2732825198995</c:v>
                </c:pt>
                <c:pt idx="424">
                  <c:v>292.6331410919735</c:v>
                </c:pt>
                <c:pt idx="425">
                  <c:v>291.9859645685215</c:v>
                </c:pt>
                <c:pt idx="426">
                  <c:v>291.3317618185372</c:v>
                </c:pt>
                <c:pt idx="427">
                  <c:v>290.6705418447808</c:v>
                </c:pt>
                <c:pt idx="428">
                  <c:v>290.0023137836125</c:v>
                </c:pt>
                <c:pt idx="429">
                  <c:v>289.3270869048167</c:v>
                </c:pt>
                <c:pt idx="430">
                  <c:v>288.644870611427</c:v>
                </c:pt>
                <c:pt idx="431">
                  <c:v>287.9556744395328</c:v>
                </c:pt>
                <c:pt idx="432">
                  <c:v>287.2595080581289</c:v>
                </c:pt>
                <c:pt idx="433">
                  <c:v>286.5563812689066</c:v>
                </c:pt>
                <c:pt idx="434">
                  <c:v>285.8463040060652</c:v>
                </c:pt>
                <c:pt idx="435">
                  <c:v>285.1292863361398</c:v>
                </c:pt>
                <c:pt idx="436">
                  <c:v>284.4053384577913</c:v>
                </c:pt>
                <c:pt idx="437">
                  <c:v>283.6744707016423</c:v>
                </c:pt>
                <c:pt idx="438">
                  <c:v>282.9366935300339</c:v>
                </c:pt>
                <c:pt idx="439">
                  <c:v>282.192017536869</c:v>
                </c:pt>
                <c:pt idx="440">
                  <c:v>281.4404534473869</c:v>
                </c:pt>
                <c:pt idx="441">
                  <c:v>280.6820121179745</c:v>
                </c:pt>
                <c:pt idx="442">
                  <c:v>279.9167045359422</c:v>
                </c:pt>
                <c:pt idx="443">
                  <c:v>279.144541819332</c:v>
                </c:pt>
                <c:pt idx="444">
                  <c:v>278.3655352166816</c:v>
                </c:pt>
                <c:pt idx="445">
                  <c:v>277.5796961068548</c:v>
                </c:pt>
                <c:pt idx="446">
                  <c:v>276.7870359987692</c:v>
                </c:pt>
                <c:pt idx="447">
                  <c:v>275.9875665312205</c:v>
                </c:pt>
                <c:pt idx="448">
                  <c:v>275.1812994726362</c:v>
                </c:pt>
                <c:pt idx="449">
                  <c:v>274.368246720869</c:v>
                </c:pt>
                <c:pt idx="450">
                  <c:v>273.54842030295</c:v>
                </c:pt>
                <c:pt idx="451">
                  <c:v>272.7218323748796</c:v>
                </c:pt>
                <c:pt idx="452">
                  <c:v>271.8884952213861</c:v>
                </c:pt>
                <c:pt idx="453">
                  <c:v>271.0484212556912</c:v>
                </c:pt>
                <c:pt idx="454">
                  <c:v>270.2016230192771</c:v>
                </c:pt>
                <c:pt idx="455">
                  <c:v>269.3481131816472</c:v>
                </c:pt>
                <c:pt idx="456">
                  <c:v>268.4879045400805</c:v>
                </c:pt>
                <c:pt idx="457">
                  <c:v>267.6210100194007</c:v>
                </c:pt>
                <c:pt idx="458">
                  <c:v>266.7474426717101</c:v>
                </c:pt>
                <c:pt idx="459">
                  <c:v>265.8672156761538</c:v>
                </c:pt>
                <c:pt idx="460">
                  <c:v>264.9803423386721</c:v>
                </c:pt>
                <c:pt idx="461">
                  <c:v>264.0868360917456</c:v>
                </c:pt>
                <c:pt idx="462">
                  <c:v>263.1867104941218</c:v>
                </c:pt>
                <c:pt idx="463">
                  <c:v>262.2799792305838</c:v>
                </c:pt>
                <c:pt idx="464">
                  <c:v>261.3666561116722</c:v>
                </c:pt>
                <c:pt idx="465">
                  <c:v>260.4467550734264</c:v>
                </c:pt>
                <c:pt idx="466">
                  <c:v>259.5202901771214</c:v>
                </c:pt>
                <c:pt idx="467">
                  <c:v>258.5872756089982</c:v>
                </c:pt>
                <c:pt idx="468">
                  <c:v>257.6477256799944</c:v>
                </c:pt>
                <c:pt idx="469">
                  <c:v>256.7016548254708</c:v>
                </c:pt>
                <c:pt idx="470">
                  <c:v>255.749077604937</c:v>
                </c:pt>
                <c:pt idx="471">
                  <c:v>254.7900087017772</c:v>
                </c:pt>
                <c:pt idx="472">
                  <c:v>253.8244629229648</c:v>
                </c:pt>
                <c:pt idx="473">
                  <c:v>252.8524551987836</c:v>
                </c:pt>
                <c:pt idx="474">
                  <c:v>251.8740005825446</c:v>
                </c:pt>
                <c:pt idx="475">
                  <c:v>250.889114250299</c:v>
                </c:pt>
                <c:pt idx="476">
                  <c:v>249.897811500547</c:v>
                </c:pt>
                <c:pt idx="477">
                  <c:v>248.9001077539495</c:v>
                </c:pt>
                <c:pt idx="478">
                  <c:v>247.8960185530333</c:v>
                </c:pt>
                <c:pt idx="479">
                  <c:v>246.8855595618907</c:v>
                </c:pt>
                <c:pt idx="480">
                  <c:v>245.8687465658957</c:v>
                </c:pt>
                <c:pt idx="481">
                  <c:v>244.8455954713797</c:v>
                </c:pt>
                <c:pt idx="482">
                  <c:v>243.8161223053558</c:v>
                </c:pt>
                <c:pt idx="483">
                  <c:v>242.780343215191</c:v>
                </c:pt>
                <c:pt idx="484">
                  <c:v>241.7382744683113</c:v>
                </c:pt>
                <c:pt idx="485">
                  <c:v>240.6899324518892</c:v>
                </c:pt>
                <c:pt idx="486">
                  <c:v>239.63533367253</c:v>
                </c:pt>
                <c:pt idx="487">
                  <c:v>238.5744947559595</c:v>
                </c:pt>
                <c:pt idx="488">
                  <c:v>237.5074324467065</c:v>
                </c:pt>
                <c:pt idx="489">
                  <c:v>236.4341636077841</c:v>
                </c:pt>
                <c:pt idx="490">
                  <c:v>235.3547052203676</c:v>
                </c:pt>
                <c:pt idx="491">
                  <c:v>234.2690743834777</c:v>
                </c:pt>
                <c:pt idx="492">
                  <c:v>233.1772883136422</c:v>
                </c:pt>
                <c:pt idx="493">
                  <c:v>232.0793643445797</c:v>
                </c:pt>
                <c:pt idx="494">
                  <c:v>230.9753199268651</c:v>
                </c:pt>
                <c:pt idx="495">
                  <c:v>229.865172627598</c:v>
                </c:pt>
                <c:pt idx="496">
                  <c:v>228.7489401300676</c:v>
                </c:pt>
                <c:pt idx="497">
                  <c:v>227.6266402334167</c:v>
                </c:pt>
                <c:pt idx="498">
                  <c:v>226.4982908523037</c:v>
                </c:pt>
                <c:pt idx="499">
                  <c:v>225.3639100165562</c:v>
                </c:pt>
                <c:pt idx="500">
                  <c:v>224.2235158708374</c:v>
                </c:pt>
                <c:pt idx="501">
                  <c:v>223.0771266742951</c:v>
                </c:pt>
                <c:pt idx="502">
                  <c:v>221.924760800209</c:v>
                </c:pt>
                <c:pt idx="503">
                  <c:v>220.7664367356505</c:v>
                </c:pt>
                <c:pt idx="504">
                  <c:v>219.602173081125</c:v>
                </c:pt>
                <c:pt idx="505">
                  <c:v>218.4319885502207</c:v>
                </c:pt>
                <c:pt idx="506">
                  <c:v>217.2559019692452</c:v>
                </c:pt>
                <c:pt idx="507">
                  <c:v>216.0739322768814</c:v>
                </c:pt>
                <c:pt idx="508">
                  <c:v>214.8860985238133</c:v>
                </c:pt>
                <c:pt idx="509">
                  <c:v>213.6924198723668</c:v>
                </c:pt>
                <c:pt idx="510">
                  <c:v>212.4929155961458</c:v>
                </c:pt>
                <c:pt idx="511">
                  <c:v>211.2876050796725</c:v>
                </c:pt>
                <c:pt idx="512">
                  <c:v>210.0765078180043</c:v>
                </c:pt>
                <c:pt idx="513">
                  <c:v>208.8596434163721</c:v>
                </c:pt>
                <c:pt idx="514">
                  <c:v>207.6370315898062</c:v>
                </c:pt>
                <c:pt idx="515">
                  <c:v>206.4086921627579</c:v>
                </c:pt>
                <c:pt idx="516">
                  <c:v>205.1746450687246</c:v>
                </c:pt>
                <c:pt idx="517">
                  <c:v>203.9349103498705</c:v>
                </c:pt>
                <c:pt idx="518">
                  <c:v>202.6895081566413</c:v>
                </c:pt>
                <c:pt idx="519">
                  <c:v>201.4384587473857</c:v>
                </c:pt>
                <c:pt idx="520">
                  <c:v>200.1817824879652</c:v>
                </c:pt>
                <c:pt idx="521">
                  <c:v>198.9194998513692</c:v>
                </c:pt>
                <c:pt idx="522">
                  <c:v>197.6516314173273</c:v>
                </c:pt>
                <c:pt idx="523">
                  <c:v>196.3781978719088</c:v>
                </c:pt>
                <c:pt idx="524">
                  <c:v>195.0992200071405</c:v>
                </c:pt>
                <c:pt idx="525">
                  <c:v>193.8147187206016</c:v>
                </c:pt>
                <c:pt idx="526">
                  <c:v>192.5247150150306</c:v>
                </c:pt>
                <c:pt idx="527">
                  <c:v>191.2292299979241</c:v>
                </c:pt>
                <c:pt idx="528">
                  <c:v>189.9282848811328</c:v>
                </c:pt>
                <c:pt idx="529">
                  <c:v>188.6219009804645</c:v>
                </c:pt>
                <c:pt idx="530">
                  <c:v>187.3100997152677</c:v>
                </c:pt>
                <c:pt idx="531">
                  <c:v>185.9929026080358</c:v>
                </c:pt>
                <c:pt idx="532">
                  <c:v>184.6703312839858</c:v>
                </c:pt>
                <c:pt idx="533">
                  <c:v>183.342407470657</c:v>
                </c:pt>
                <c:pt idx="534">
                  <c:v>182.0091529974868</c:v>
                </c:pt>
                <c:pt idx="535">
                  <c:v>180.6705897954057</c:v>
                </c:pt>
                <c:pt idx="536">
                  <c:v>179.3267398964155</c:v>
                </c:pt>
                <c:pt idx="537">
                  <c:v>177.9776254331599</c:v>
                </c:pt>
                <c:pt idx="538">
                  <c:v>176.6232686385253</c:v>
                </c:pt>
                <c:pt idx="539">
                  <c:v>175.2636918451946</c:v>
                </c:pt>
                <c:pt idx="540">
                  <c:v>173.8989174852381</c:v>
                </c:pt>
                <c:pt idx="541">
                  <c:v>172.5289680896725</c:v>
                </c:pt>
                <c:pt idx="542">
                  <c:v>171.1538662880496</c:v>
                </c:pt>
                <c:pt idx="543">
                  <c:v>169.7736348080096</c:v>
                </c:pt>
                <c:pt idx="544">
                  <c:v>168.3882964748564</c:v>
                </c:pt>
                <c:pt idx="545">
                  <c:v>166.997874211117</c:v>
                </c:pt>
                <c:pt idx="546">
                  <c:v>165.6023910361171</c:v>
                </c:pt>
                <c:pt idx="547">
                  <c:v>164.201870065527</c:v>
                </c:pt>
                <c:pt idx="548">
                  <c:v>162.7963345109345</c:v>
                </c:pt>
                <c:pt idx="549">
                  <c:v>161.3858076793926</c:v>
                </c:pt>
                <c:pt idx="550">
                  <c:v>159.9703129729876</c:v>
                </c:pt>
                <c:pt idx="551">
                  <c:v>158.5498738883815</c:v>
                </c:pt>
                <c:pt idx="552">
                  <c:v>157.1245140163749</c:v>
                </c:pt>
                <c:pt idx="553">
                  <c:v>155.6942570414474</c:v>
                </c:pt>
                <c:pt idx="554">
                  <c:v>154.259126741318</c:v>
                </c:pt>
                <c:pt idx="555">
                  <c:v>152.819146986485</c:v>
                </c:pt>
                <c:pt idx="556">
                  <c:v>151.3743417397675</c:v>
                </c:pt>
                <c:pt idx="557">
                  <c:v>149.924735055866</c:v>
                </c:pt>
                <c:pt idx="558">
                  <c:v>148.4703510808845</c:v>
                </c:pt>
                <c:pt idx="559">
                  <c:v>147.0112140518838</c:v>
                </c:pt>
                <c:pt idx="560">
                  <c:v>145.5473482964146</c:v>
                </c:pt>
                <c:pt idx="561">
                  <c:v>144.0787782320565</c:v>
                </c:pt>
                <c:pt idx="562">
                  <c:v>142.605528365952</c:v>
                </c:pt>
                <c:pt idx="563">
                  <c:v>141.1276232943393</c:v>
                </c:pt>
                <c:pt idx="564">
                  <c:v>139.6450877020887</c:v>
                </c:pt>
                <c:pt idx="565">
                  <c:v>138.1579463622256</c:v>
                </c:pt>
                <c:pt idx="566">
                  <c:v>136.6662241354582</c:v>
                </c:pt>
                <c:pt idx="567">
                  <c:v>135.1699459697176</c:v>
                </c:pt>
                <c:pt idx="568">
                  <c:v>133.6691368996694</c:v>
                </c:pt>
                <c:pt idx="569">
                  <c:v>132.1638220462376</c:v>
                </c:pt>
                <c:pt idx="570">
                  <c:v>130.6540266161343</c:v>
                </c:pt>
                <c:pt idx="571">
                  <c:v>129.13977590137</c:v>
                </c:pt>
                <c:pt idx="572">
                  <c:v>127.6210952787878</c:v>
                </c:pt>
                <c:pt idx="573">
                  <c:v>126.0980102095578</c:v>
                </c:pt>
                <c:pt idx="574">
                  <c:v>124.5705462387109</c:v>
                </c:pt>
                <c:pt idx="575">
                  <c:v>123.0387289946454</c:v>
                </c:pt>
                <c:pt idx="576">
                  <c:v>121.5025841886384</c:v>
                </c:pt>
                <c:pt idx="577">
                  <c:v>119.9621376143587</c:v>
                </c:pt>
                <c:pt idx="578">
                  <c:v>118.4174151473741</c:v>
                </c:pt>
                <c:pt idx="579">
                  <c:v>116.8684427446579</c:v>
                </c:pt>
                <c:pt idx="580">
                  <c:v>115.3152464440995</c:v>
                </c:pt>
                <c:pt idx="581">
                  <c:v>113.7578523640017</c:v>
                </c:pt>
                <c:pt idx="582">
                  <c:v>112.1962867025881</c:v>
                </c:pt>
                <c:pt idx="583">
                  <c:v>110.6305757375043</c:v>
                </c:pt>
                <c:pt idx="584">
                  <c:v>109.0607458253163</c:v>
                </c:pt>
                <c:pt idx="585">
                  <c:v>107.4868234010072</c:v>
                </c:pt>
                <c:pt idx="586">
                  <c:v>105.9088349774758</c:v>
                </c:pt>
                <c:pt idx="587">
                  <c:v>104.3268071450339</c:v>
                </c:pt>
                <c:pt idx="588">
                  <c:v>102.7407665708972</c:v>
                </c:pt>
                <c:pt idx="589">
                  <c:v>101.1507399986759</c:v>
                </c:pt>
                <c:pt idx="590">
                  <c:v>99.5567542478709</c:v>
                </c:pt>
                <c:pt idx="591">
                  <c:v>97.95883621335747</c:v>
                </c:pt>
                <c:pt idx="592">
                  <c:v>96.35701286487861</c:v>
                </c:pt>
                <c:pt idx="593">
                  <c:v>94.751311246526</c:v>
                </c:pt>
                <c:pt idx="594">
                  <c:v>93.14175847623079</c:v>
                </c:pt>
                <c:pt idx="595">
                  <c:v>91.52838174524231</c:v>
                </c:pt>
                <c:pt idx="596">
                  <c:v>89.91120831761358</c:v>
                </c:pt>
                <c:pt idx="597">
                  <c:v>88.29026552968133</c:v>
                </c:pt>
                <c:pt idx="598">
                  <c:v>86.66558078954503</c:v>
                </c:pt>
                <c:pt idx="599">
                  <c:v>85.03718157654586</c:v>
                </c:pt>
                <c:pt idx="600">
                  <c:v>83.40509544074362</c:v>
                </c:pt>
                <c:pt idx="601">
                  <c:v>81.76935000239058</c:v>
                </c:pt>
                <c:pt idx="602">
                  <c:v>80.12997295140744</c:v>
                </c:pt>
                <c:pt idx="603">
                  <c:v>78.48699204685745</c:v>
                </c:pt>
                <c:pt idx="604">
                  <c:v>76.84043511641183</c:v>
                </c:pt>
                <c:pt idx="605">
                  <c:v>75.19033005582864</c:v>
                </c:pt>
                <c:pt idx="606">
                  <c:v>73.53670482841538</c:v>
                </c:pt>
                <c:pt idx="607">
                  <c:v>71.87958746449604</c:v>
                </c:pt>
                <c:pt idx="608">
                  <c:v>70.21900606088513</c:v>
                </c:pt>
                <c:pt idx="609">
                  <c:v>68.55498878034232</c:v>
                </c:pt>
                <c:pt idx="610">
                  <c:v>66.8875638510444</c:v>
                </c:pt>
                <c:pt idx="611">
                  <c:v>65.21675956604403</c:v>
                </c:pt>
                <c:pt idx="612">
                  <c:v>63.542604282732</c:v>
                </c:pt>
                <c:pt idx="613">
                  <c:v>61.86512642229738</c:v>
                </c:pt>
                <c:pt idx="614">
                  <c:v>60.18435446918615</c:v>
                </c:pt>
                <c:pt idx="615">
                  <c:v>58.50031697056</c:v>
                </c:pt>
                <c:pt idx="616">
                  <c:v>56.8130425357491</c:v>
                </c:pt>
                <c:pt idx="617">
                  <c:v>55.12255983571421</c:v>
                </c:pt>
                <c:pt idx="618">
                  <c:v>53.42889760249344</c:v>
                </c:pt>
                <c:pt idx="619">
                  <c:v>51.73208462866092</c:v>
                </c:pt>
                <c:pt idx="620">
                  <c:v>50.03214976677506</c:v>
                </c:pt>
                <c:pt idx="621">
                  <c:v>48.3291219288305</c:v>
                </c:pt>
                <c:pt idx="622">
                  <c:v>46.6230300857087</c:v>
                </c:pt>
                <c:pt idx="623">
                  <c:v>44.9139032666243</c:v>
                </c:pt>
                <c:pt idx="624">
                  <c:v>43.20177055857431</c:v>
                </c:pt>
                <c:pt idx="625">
                  <c:v>41.48666110578236</c:v>
                </c:pt>
                <c:pt idx="626">
                  <c:v>39.7686041091476</c:v>
                </c:pt>
                <c:pt idx="627">
                  <c:v>38.04762882568227</c:v>
                </c:pt>
                <c:pt idx="628">
                  <c:v>36.32376456796218</c:v>
                </c:pt>
                <c:pt idx="629">
                  <c:v>34.59704070356343</c:v>
                </c:pt>
                <c:pt idx="630">
                  <c:v>32.86748665450425</c:v>
                </c:pt>
                <c:pt idx="631">
                  <c:v>31.1351318966873</c:v>
                </c:pt>
                <c:pt idx="632">
                  <c:v>29.40000595933508</c:v>
                </c:pt>
                <c:pt idx="633">
                  <c:v>27.66213842443005</c:v>
                </c:pt>
                <c:pt idx="634">
                  <c:v>25.92155892615101</c:v>
                </c:pt>
                <c:pt idx="635">
                  <c:v>24.17829715030798</c:v>
                </c:pt>
                <c:pt idx="636">
                  <c:v>22.43238283377809</c:v>
                </c:pt>
                <c:pt idx="637">
                  <c:v>20.68384576393938</c:v>
                </c:pt>
                <c:pt idx="638">
                  <c:v>18.9327157781025</c:v>
                </c:pt>
                <c:pt idx="639">
                  <c:v>17.17902276294379</c:v>
                </c:pt>
                <c:pt idx="640">
                  <c:v>15.4227966539364</c:v>
                </c:pt>
                <c:pt idx="641">
                  <c:v>13.66406743477947</c:v>
                </c:pt>
                <c:pt idx="642">
                  <c:v>11.90286513682782</c:v>
                </c:pt>
                <c:pt idx="643">
                  <c:v>10.13921983852051</c:v>
                </c:pt>
                <c:pt idx="644">
                  <c:v>8.373161664807094</c:v>
                </c:pt>
                <c:pt idx="645">
                  <c:v>6.604720786575616</c:v>
                </c:pt>
                <c:pt idx="646">
                  <c:v>4.833927420076623</c:v>
                </c:pt>
                <c:pt idx="647">
                  <c:v>3.060811826349321</c:v>
                </c:pt>
                <c:pt idx="648">
                  <c:v>1.285404310644111</c:v>
                </c:pt>
                <c:pt idx="649">
                  <c:v>-0.492264778152967</c:v>
                </c:pt>
                <c:pt idx="650">
                  <c:v>-2.272165048099535</c:v>
                </c:pt>
                <c:pt idx="651">
                  <c:v>-4.054266064774073</c:v>
                </c:pt>
                <c:pt idx="652">
                  <c:v>-5.838537351856575</c:v>
                </c:pt>
                <c:pt idx="653">
                  <c:v>-7.624948391707773</c:v>
                </c:pt>
                <c:pt idx="654">
                  <c:v>-9.413468625951008</c:v>
                </c:pt>
                <c:pt idx="655">
                  <c:v>-11.20406745605297</c:v>
                </c:pt>
                <c:pt idx="656">
                  <c:v>-12.9967142439078</c:v>
                </c:pt>
                <c:pt idx="657">
                  <c:v>-14.79137831241825</c:v>
                </c:pt>
                <c:pt idx="658">
                  <c:v>-16.58802894608244</c:v>
                </c:pt>
                <c:pt idx="659">
                  <c:v>-18.3866353915756</c:v>
                </c:pt>
                <c:pt idx="660">
                  <c:v>-20.18716685833863</c:v>
                </c:pt>
                <c:pt idx="661">
                  <c:v>-21.98959251916112</c:v>
                </c:pt>
                <c:pt idx="662">
                  <c:v>-23.79388151077216</c:v>
                </c:pt>
                <c:pt idx="663">
                  <c:v>-25.60000293442305</c:v>
                </c:pt>
                <c:pt idx="664">
                  <c:v>-27.4079258564806</c:v>
                </c:pt>
                <c:pt idx="665">
                  <c:v>-29.21761930901193</c:v>
                </c:pt>
                <c:pt idx="666">
                  <c:v>-31.02905229037695</c:v>
                </c:pt>
                <c:pt idx="667">
                  <c:v>-32.84219376581693</c:v>
                </c:pt>
                <c:pt idx="668">
                  <c:v>-34.657012668046</c:v>
                </c:pt>
                <c:pt idx="669">
                  <c:v>-36.47347789784221</c:v>
                </c:pt>
                <c:pt idx="670">
                  <c:v>-38.29155832464148</c:v>
                </c:pt>
                <c:pt idx="671">
                  <c:v>-40.11122278712545</c:v>
                </c:pt>
                <c:pt idx="672">
                  <c:v>-41.9324400938212</c:v>
                </c:pt>
                <c:pt idx="673">
                  <c:v>-43.7551790236902</c:v>
                </c:pt>
                <c:pt idx="674">
                  <c:v>-45.57940832672537</c:v>
                </c:pt>
                <c:pt idx="675">
                  <c:v>-47.40509672454365</c:v>
                </c:pt>
                <c:pt idx="676">
                  <c:v>-49.2322129109852</c:v>
                </c:pt>
                <c:pt idx="677">
                  <c:v>-51.06072555270383</c:v>
                </c:pt>
                <c:pt idx="678">
                  <c:v>-52.89060328977051</c:v>
                </c:pt>
                <c:pt idx="679">
                  <c:v>-54.7218147362643</c:v>
                </c:pt>
                <c:pt idx="680">
                  <c:v>-56.55432848087338</c:v>
                </c:pt>
                <c:pt idx="681">
                  <c:v>-58.38811308749143</c:v>
                </c:pt>
                <c:pt idx="682">
                  <c:v>-60.22313709581746</c:v>
                </c:pt>
                <c:pt idx="683">
                  <c:v>-62.05936902195343</c:v>
                </c:pt>
                <c:pt idx="684">
                  <c:v>-63.89677735900445</c:v>
                </c:pt>
                <c:pt idx="685">
                  <c:v>-65.7353305776782</c:v>
                </c:pt>
                <c:pt idx="686">
                  <c:v>-67.5749971268868</c:v>
                </c:pt>
                <c:pt idx="687">
                  <c:v>-69.41574543434542</c:v>
                </c:pt>
                <c:pt idx="688">
                  <c:v>-71.25754390717278</c:v>
                </c:pt>
                <c:pt idx="689">
                  <c:v>-73.10036093249364</c:v>
                </c:pt>
                <c:pt idx="690">
                  <c:v>-74.9441648780469</c:v>
                </c:pt>
                <c:pt idx="691">
                  <c:v>-76.78892409277263</c:v>
                </c:pt>
                <c:pt idx="692">
                  <c:v>-78.63460690743115</c:v>
                </c:pt>
                <c:pt idx="693">
                  <c:v>-80.48118163519612</c:v>
                </c:pt>
                <c:pt idx="694">
                  <c:v>-82.3286165722602</c:v>
                </c:pt>
                <c:pt idx="695">
                  <c:v>-84.17687999843947</c:v>
                </c:pt>
                <c:pt idx="696">
                  <c:v>-86.02594017777743</c:v>
                </c:pt>
                <c:pt idx="697">
                  <c:v>-87.87576535914775</c:v>
                </c:pt>
                <c:pt idx="698">
                  <c:v>-89.72632377685848</c:v>
                </c:pt>
                <c:pt idx="699">
                  <c:v>-91.57758365125998</c:v>
                </c:pt>
                <c:pt idx="700">
                  <c:v>-93.4295131893471</c:v>
                </c:pt>
                <c:pt idx="701">
                  <c:v>-95.28208058536373</c:v>
                </c:pt>
                <c:pt idx="702">
                  <c:v>-97.13525402141266</c:v>
                </c:pt>
                <c:pt idx="703">
                  <c:v>-98.9890016680569</c:v>
                </c:pt>
                <c:pt idx="704">
                  <c:v>-100.8432916849278</c:v>
                </c:pt>
                <c:pt idx="705">
                  <c:v>-102.698092221329</c:v>
                </c:pt>
                <c:pt idx="706">
                  <c:v>-104.5533714168474</c:v>
                </c:pt>
                <c:pt idx="707">
                  <c:v>-106.4090974019563</c:v>
                </c:pt>
                <c:pt idx="708">
                  <c:v>-108.2652382986205</c:v>
                </c:pt>
                <c:pt idx="709">
                  <c:v>-110.1217622209082</c:v>
                </c:pt>
                <c:pt idx="710">
                  <c:v>-111.9786372755931</c:v>
                </c:pt>
                <c:pt idx="711">
                  <c:v>-113.8358315627659</c:v>
                </c:pt>
                <c:pt idx="712">
                  <c:v>-115.6933131764386</c:v>
                </c:pt>
                <c:pt idx="713">
                  <c:v>-117.5510502051536</c:v>
                </c:pt>
                <c:pt idx="714">
                  <c:v>-119.4090107325878</c:v>
                </c:pt>
                <c:pt idx="715">
                  <c:v>-121.2671628381673</c:v>
                </c:pt>
                <c:pt idx="716">
                  <c:v>-123.1254745976664</c:v>
                </c:pt>
                <c:pt idx="717">
                  <c:v>-124.9839140838255</c:v>
                </c:pt>
                <c:pt idx="718">
                  <c:v>-126.8424493669462</c:v>
                </c:pt>
                <c:pt idx="719">
                  <c:v>-128.701048515512</c:v>
                </c:pt>
                <c:pt idx="720">
                  <c:v>-130.5596795967867</c:v>
                </c:pt>
                <c:pt idx="721">
                  <c:v>-132.418310677432</c:v>
                </c:pt>
                <c:pt idx="722">
                  <c:v>-134.2769098240991</c:v>
                </c:pt>
                <c:pt idx="723">
                  <c:v>-136.1354451040576</c:v>
                </c:pt>
                <c:pt idx="724">
                  <c:v>-137.9938845857895</c:v>
                </c:pt>
                <c:pt idx="725">
                  <c:v>-139.8521963395996</c:v>
                </c:pt>
                <c:pt idx="726">
                  <c:v>-141.7103484382218</c:v>
                </c:pt>
                <c:pt idx="727">
                  <c:v>-143.568308957438</c:v>
                </c:pt>
                <c:pt idx="728">
                  <c:v>-145.4260459766662</c:v>
                </c:pt>
                <c:pt idx="729">
                  <c:v>-147.2835275795904</c:v>
                </c:pt>
                <c:pt idx="730">
                  <c:v>-149.1407218547513</c:v>
                </c:pt>
                <c:pt idx="731">
                  <c:v>-150.9975968961608</c:v>
                </c:pt>
                <c:pt idx="732">
                  <c:v>-152.8541208039103</c:v>
                </c:pt>
                <c:pt idx="733">
                  <c:v>-154.7102616847704</c:v>
                </c:pt>
                <c:pt idx="734">
                  <c:v>-156.5659876528148</c:v>
                </c:pt>
                <c:pt idx="735">
                  <c:v>-158.421266830007</c:v>
                </c:pt>
                <c:pt idx="736">
                  <c:v>-160.2760673468177</c:v>
                </c:pt>
                <c:pt idx="737">
                  <c:v>-162.1303573428374</c:v>
                </c:pt>
                <c:pt idx="738">
                  <c:v>-163.9841049673691</c:v>
                </c:pt>
                <c:pt idx="739">
                  <c:v>-165.8372783800455</c:v>
                </c:pt>
                <c:pt idx="740">
                  <c:v>-167.6898457514278</c:v>
                </c:pt>
                <c:pt idx="741">
                  <c:v>-169.5417752636196</c:v>
                </c:pt>
                <c:pt idx="742">
                  <c:v>-171.3930351108676</c:v>
                </c:pt>
                <c:pt idx="743">
                  <c:v>-173.2435935001646</c:v>
                </c:pt>
                <c:pt idx="744">
                  <c:v>-175.0934186518657</c:v>
                </c:pt>
                <c:pt idx="745">
                  <c:v>-176.9424788002758</c:v>
                </c:pt>
                <c:pt idx="746">
                  <c:v>-178.7907421942674</c:v>
                </c:pt>
                <c:pt idx="747">
                  <c:v>-180.63817709789</c:v>
                </c:pt>
                <c:pt idx="748">
                  <c:v>-182.4847517909552</c:v>
                </c:pt>
                <c:pt idx="749">
                  <c:v>-184.3304345696606</c:v>
                </c:pt>
                <c:pt idx="750">
                  <c:v>-186.1751937471772</c:v>
                </c:pt>
                <c:pt idx="751">
                  <c:v>-188.018997654267</c:v>
                </c:pt>
                <c:pt idx="752">
                  <c:v>-189.8618146398732</c:v>
                </c:pt>
                <c:pt idx="753">
                  <c:v>-191.7036130717306</c:v>
                </c:pt>
                <c:pt idx="754">
                  <c:v>-193.5443613369693</c:v>
                </c:pt>
                <c:pt idx="755">
                  <c:v>-195.3840278427077</c:v>
                </c:pt>
                <c:pt idx="756">
                  <c:v>-197.2225810166598</c:v>
                </c:pt>
                <c:pt idx="757">
                  <c:v>-199.0599893077404</c:v>
                </c:pt>
                <c:pt idx="758">
                  <c:v>-200.8962211866576</c:v>
                </c:pt>
                <c:pt idx="759">
                  <c:v>-202.731245146517</c:v>
                </c:pt>
                <c:pt idx="760">
                  <c:v>-204.5650297034225</c:v>
                </c:pt>
              </c:numCache>
            </c:numRef>
          </c:yVal>
          <c:smooth val="1"/>
        </c:ser>
        <c:ser>
          <c:idx val="6"/>
          <c:order val="6"/>
          <c:tx>
            <c:v>VW_10_90</c:v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ymbol val="none"/>
          </c:marker>
          <c:xVal>
            <c:numRef>
              <c:f>Sheet6!$J$2:$J$738</c:f>
              <c:numCache>
                <c:formatCode>General</c:formatCode>
                <c:ptCount val="737"/>
                <c:pt idx="0">
                  <c:v>384.4096494590956</c:v>
                </c:pt>
                <c:pt idx="1">
                  <c:v>384.6624335263651</c:v>
                </c:pt>
                <c:pt idx="2">
                  <c:v>384.9078990572826</c:v>
                </c:pt>
                <c:pt idx="3">
                  <c:v>385.1460462608638</c:v>
                </c:pt>
                <c:pt idx="4">
                  <c:v>385.3768754854308</c:v>
                </c:pt>
                <c:pt idx="5">
                  <c:v>385.6003872186437</c:v>
                </c:pt>
                <c:pt idx="6">
                  <c:v>385.8165820874726</c:v>
                </c:pt>
                <c:pt idx="7">
                  <c:v>386.0254608581918</c:v>
                </c:pt>
                <c:pt idx="8">
                  <c:v>386.2270244363627</c:v>
                </c:pt>
                <c:pt idx="9">
                  <c:v>386.4212738668166</c:v>
                </c:pt>
                <c:pt idx="10">
                  <c:v>386.6082103336374</c:v>
                </c:pt>
                <c:pt idx="11">
                  <c:v>386.787835160136</c:v>
                </c:pt>
                <c:pt idx="12">
                  <c:v>386.9601498088268</c:v>
                </c:pt>
                <c:pt idx="13">
                  <c:v>387.1251558813988</c:v>
                </c:pt>
                <c:pt idx="14">
                  <c:v>387.2828551186888</c:v>
                </c:pt>
                <c:pt idx="15">
                  <c:v>387.4332494006385</c:v>
                </c:pt>
                <c:pt idx="16">
                  <c:v>387.5763407462737</c:v>
                </c:pt>
                <c:pt idx="17">
                  <c:v>387.7121313136576</c:v>
                </c:pt>
                <c:pt idx="18">
                  <c:v>387.84062339984</c:v>
                </c:pt>
                <c:pt idx="19">
                  <c:v>387.9618194408212</c:v>
                </c:pt>
                <c:pt idx="20">
                  <c:v>388.075722011532</c:v>
                </c:pt>
                <c:pt idx="21">
                  <c:v>388.182333825734</c:v>
                </c:pt>
                <c:pt idx="22">
                  <c:v>388.2816577360051</c:v>
                </c:pt>
                <c:pt idx="23">
                  <c:v>388.3736967336758</c:v>
                </c:pt>
                <c:pt idx="24">
                  <c:v>388.4584539487668</c:v>
                </c:pt>
                <c:pt idx="25">
                  <c:v>388.5359326499363</c:v>
                </c:pt>
                <c:pt idx="26">
                  <c:v>388.6061362444115</c:v>
                </c:pt>
                <c:pt idx="27">
                  <c:v>388.6690682779343</c:v>
                </c:pt>
                <c:pt idx="28">
                  <c:v>388.7247324346765</c:v>
                </c:pt>
                <c:pt idx="29">
                  <c:v>388.7731325371861</c:v>
                </c:pt>
                <c:pt idx="30">
                  <c:v>388.8142725463135</c:v>
                </c:pt>
                <c:pt idx="31">
                  <c:v>388.8481565611165</c:v>
                </c:pt>
                <c:pt idx="32">
                  <c:v>388.8747888188084</c:v>
                </c:pt>
                <c:pt idx="33">
                  <c:v>388.8941736946605</c:v>
                </c:pt>
                <c:pt idx="34">
                  <c:v>388.9063157019225</c:v>
                </c:pt>
                <c:pt idx="35">
                  <c:v>388.9112194917486</c:v>
                </c:pt>
                <c:pt idx="36">
                  <c:v>388.9088898530855</c:v>
                </c:pt>
                <c:pt idx="37">
                  <c:v>388.8993317125937</c:v>
                </c:pt>
                <c:pt idx="38">
                  <c:v>388.8825501345698</c:v>
                </c:pt>
                <c:pt idx="39">
                  <c:v>388.858550320812</c:v>
                </c:pt>
                <c:pt idx="40">
                  <c:v>388.8273376105596</c:v>
                </c:pt>
                <c:pt idx="41">
                  <c:v>388.7889174803685</c:v>
                </c:pt>
                <c:pt idx="42">
                  <c:v>388.7432955440198</c:v>
                </c:pt>
                <c:pt idx="43">
                  <c:v>388.6904775523966</c:v>
                </c:pt>
                <c:pt idx="44">
                  <c:v>388.6304693933932</c:v>
                </c:pt>
                <c:pt idx="45">
                  <c:v>388.5632770917857</c:v>
                </c:pt>
                <c:pt idx="46">
                  <c:v>388.4889068091363</c:v>
                </c:pt>
                <c:pt idx="47">
                  <c:v>388.4073648436588</c:v>
                </c:pt>
                <c:pt idx="48">
                  <c:v>388.318657630107</c:v>
                </c:pt>
                <c:pt idx="49">
                  <c:v>388.222791739651</c:v>
                </c:pt>
                <c:pt idx="50">
                  <c:v>388.1197738797538</c:v>
                </c:pt>
                <c:pt idx="51">
                  <c:v>388.0096108940342</c:v>
                </c:pt>
                <c:pt idx="52">
                  <c:v>387.8923097621512</c:v>
                </c:pt>
                <c:pt idx="53">
                  <c:v>387.7678775996647</c:v>
                </c:pt>
                <c:pt idx="54">
                  <c:v>387.6363216578935</c:v>
                </c:pt>
                <c:pt idx="55">
                  <c:v>387.4976493237873</c:v>
                </c:pt>
                <c:pt idx="56">
                  <c:v>387.3518681197804</c:v>
                </c:pt>
                <c:pt idx="57">
                  <c:v>387.1989857036446</c:v>
                </c:pt>
                <c:pt idx="58">
                  <c:v>387.0390098683583</c:v>
                </c:pt>
                <c:pt idx="59">
                  <c:v>386.8719485419417</c:v>
                </c:pt>
                <c:pt idx="60">
                  <c:v>386.6978097873143</c:v>
                </c:pt>
                <c:pt idx="61">
                  <c:v>386.5166018021391</c:v>
                </c:pt>
                <c:pt idx="62">
                  <c:v>386.3283329186658</c:v>
                </c:pt>
                <c:pt idx="63">
                  <c:v>386.1330116035822</c:v>
                </c:pt>
                <c:pt idx="64">
                  <c:v>385.9306464578285</c:v>
                </c:pt>
                <c:pt idx="65">
                  <c:v>385.7212462164637</c:v>
                </c:pt>
                <c:pt idx="66">
                  <c:v>385.5048197484736</c:v>
                </c:pt>
                <c:pt idx="67">
                  <c:v>385.2813760566239</c:v>
                </c:pt>
                <c:pt idx="68">
                  <c:v>385.0509242772739</c:v>
                </c:pt>
                <c:pt idx="69">
                  <c:v>384.8134736802037</c:v>
                </c:pt>
                <c:pt idx="70">
                  <c:v>384.5690336684406</c:v>
                </c:pt>
                <c:pt idx="71">
                  <c:v>384.3176137780836</c:v>
                </c:pt>
                <c:pt idx="72">
                  <c:v>384.0592236781221</c:v>
                </c:pt>
                <c:pt idx="73">
                  <c:v>383.7938731702387</c:v>
                </c:pt>
                <c:pt idx="74">
                  <c:v>383.5215721886385</c:v>
                </c:pt>
                <c:pt idx="75">
                  <c:v>383.2423307998548</c:v>
                </c:pt>
                <c:pt idx="76">
                  <c:v>382.9561592025476</c:v>
                </c:pt>
                <c:pt idx="77">
                  <c:v>382.6630677273354</c:v>
                </c:pt>
                <c:pt idx="78">
                  <c:v>382.3630668365616</c:v>
                </c:pt>
                <c:pt idx="79">
                  <c:v>382.056167124122</c:v>
                </c:pt>
                <c:pt idx="80">
                  <c:v>381.7423793152623</c:v>
                </c:pt>
                <c:pt idx="81">
                  <c:v>381.4217142663583</c:v>
                </c:pt>
                <c:pt idx="82">
                  <c:v>381.0941829647313</c:v>
                </c:pt>
                <c:pt idx="83">
                  <c:v>380.7597965284094</c:v>
                </c:pt>
                <c:pt idx="84">
                  <c:v>380.4185662059438</c:v>
                </c:pt>
                <c:pt idx="85">
                  <c:v>380.0705033761818</c:v>
                </c:pt>
                <c:pt idx="86">
                  <c:v>379.7156195480475</c:v>
                </c:pt>
                <c:pt idx="87">
                  <c:v>379.3539263603373</c:v>
                </c:pt>
                <c:pt idx="88">
                  <c:v>378.9854355814712</c:v>
                </c:pt>
                <c:pt idx="89">
                  <c:v>378.6101591093048</c:v>
                </c:pt>
                <c:pt idx="90">
                  <c:v>378.2281089708665</c:v>
                </c:pt>
                <c:pt idx="91">
                  <c:v>377.8392973221571</c:v>
                </c:pt>
                <c:pt idx="92">
                  <c:v>377.4437364478972</c:v>
                </c:pt>
                <c:pt idx="93">
                  <c:v>377.0414387613196</c:v>
                </c:pt>
                <c:pt idx="94">
                  <c:v>376.6324168038955</c:v>
                </c:pt>
                <c:pt idx="95">
                  <c:v>376.2166832451283</c:v>
                </c:pt>
                <c:pt idx="96">
                  <c:v>375.7942508822986</c:v>
                </c:pt>
                <c:pt idx="97">
                  <c:v>375.3651326402235</c:v>
                </c:pt>
                <c:pt idx="98">
                  <c:v>374.9293415710101</c:v>
                </c:pt>
                <c:pt idx="99">
                  <c:v>374.4868908538017</c:v>
                </c:pt>
                <c:pt idx="100">
                  <c:v>374.0377937945366</c:v>
                </c:pt>
                <c:pt idx="101">
                  <c:v>373.5820638256877</c:v>
                </c:pt>
                <c:pt idx="102">
                  <c:v>373.1197145060102</c:v>
                </c:pt>
                <c:pt idx="103">
                  <c:v>372.6507595202813</c:v>
                </c:pt>
                <c:pt idx="104">
                  <c:v>372.1752126790423</c:v>
                </c:pt>
                <c:pt idx="105">
                  <c:v>371.6930879183282</c:v>
                </c:pt>
                <c:pt idx="106">
                  <c:v>371.2043992994167</c:v>
                </c:pt>
                <c:pt idx="107">
                  <c:v>370.7091610085457</c:v>
                </c:pt>
                <c:pt idx="108">
                  <c:v>370.2073873566518</c:v>
                </c:pt>
                <c:pt idx="109">
                  <c:v>369.6990927790947</c:v>
                </c:pt>
                <c:pt idx="110">
                  <c:v>369.1842918353848</c:v>
                </c:pt>
                <c:pt idx="111">
                  <c:v>368.662999208899</c:v>
                </c:pt>
                <c:pt idx="112">
                  <c:v>368.1352297066139</c:v>
                </c:pt>
                <c:pt idx="113">
                  <c:v>367.6009982588129</c:v>
                </c:pt>
                <c:pt idx="114">
                  <c:v>367.0603199188018</c:v>
                </c:pt>
                <c:pt idx="115">
                  <c:v>366.5132098626369</c:v>
                </c:pt>
                <c:pt idx="116">
                  <c:v>365.9596833888141</c:v>
                </c:pt>
                <c:pt idx="117">
                  <c:v>365.3997559179877</c:v>
                </c:pt>
                <c:pt idx="118">
                  <c:v>364.8334429926915</c:v>
                </c:pt>
                <c:pt idx="119">
                  <c:v>364.2607602770156</c:v>
                </c:pt>
                <c:pt idx="120">
                  <c:v>363.6817235563256</c:v>
                </c:pt>
                <c:pt idx="121">
                  <c:v>363.0963487369601</c:v>
                </c:pt>
                <c:pt idx="122">
                  <c:v>362.5046518459253</c:v>
                </c:pt>
                <c:pt idx="123">
                  <c:v>361.9066490305888</c:v>
                </c:pt>
                <c:pt idx="124">
                  <c:v>361.3023565583765</c:v>
                </c:pt>
                <c:pt idx="125">
                  <c:v>360.6917908164594</c:v>
                </c:pt>
                <c:pt idx="126">
                  <c:v>360.0749683114408</c:v>
                </c:pt>
                <c:pt idx="127">
                  <c:v>359.4519056690455</c:v>
                </c:pt>
                <c:pt idx="128">
                  <c:v>358.822619633803</c:v>
                </c:pt>
                <c:pt idx="129">
                  <c:v>358.1871270687203</c:v>
                </c:pt>
                <c:pt idx="130">
                  <c:v>357.5454449549777</c:v>
                </c:pt>
                <c:pt idx="131">
                  <c:v>356.8975903915891</c:v>
                </c:pt>
                <c:pt idx="132">
                  <c:v>356.2435805950853</c:v>
                </c:pt>
                <c:pt idx="133">
                  <c:v>355.5834328991821</c:v>
                </c:pt>
                <c:pt idx="134">
                  <c:v>354.9171647544537</c:v>
                </c:pt>
                <c:pt idx="135">
                  <c:v>354.2447937279981</c:v>
                </c:pt>
                <c:pt idx="136">
                  <c:v>353.5663375031036</c:v>
                </c:pt>
                <c:pt idx="137">
                  <c:v>352.8818138789117</c:v>
                </c:pt>
                <c:pt idx="138">
                  <c:v>352.1912407700787</c:v>
                </c:pt>
                <c:pt idx="139">
                  <c:v>351.4946362064338</c:v>
                </c:pt>
                <c:pt idx="140">
                  <c:v>350.7920183326381</c:v>
                </c:pt>
                <c:pt idx="141">
                  <c:v>350.0834054078352</c:v>
                </c:pt>
                <c:pt idx="142">
                  <c:v>349.368815805307</c:v>
                </c:pt>
                <c:pt idx="143">
                  <c:v>348.6482680121228</c:v>
                </c:pt>
                <c:pt idx="144">
                  <c:v>347.921780628787</c:v>
                </c:pt>
                <c:pt idx="145">
                  <c:v>347.1893723688852</c:v>
                </c:pt>
                <c:pt idx="146">
                  <c:v>346.4510620587282</c:v>
                </c:pt>
                <c:pt idx="147">
                  <c:v>345.7068686369933</c:v>
                </c:pt>
                <c:pt idx="148">
                  <c:v>344.9568111543637</c:v>
                </c:pt>
                <c:pt idx="149">
                  <c:v>344.2009087731653</c:v>
                </c:pt>
                <c:pt idx="150">
                  <c:v>343.4391807670019</c:v>
                </c:pt>
                <c:pt idx="151">
                  <c:v>342.6716465203953</c:v>
                </c:pt>
                <c:pt idx="152">
                  <c:v>341.8983255283965</c:v>
                </c:pt>
                <c:pt idx="153">
                  <c:v>341.1192373962433</c:v>
                </c:pt>
                <c:pt idx="154">
                  <c:v>340.334401838959</c:v>
                </c:pt>
                <c:pt idx="155">
                  <c:v>339.543838680995</c:v>
                </c:pt>
                <c:pt idx="156">
                  <c:v>338.747567855849</c:v>
                </c:pt>
                <c:pt idx="157">
                  <c:v>337.9456094056811</c:v>
                </c:pt>
                <c:pt idx="158">
                  <c:v>337.1379834809394</c:v>
                </c:pt>
                <c:pt idx="159">
                  <c:v>336.3247103399698</c:v>
                </c:pt>
                <c:pt idx="160">
                  <c:v>335.5058103486318</c:v>
                </c:pt>
                <c:pt idx="161">
                  <c:v>334.6813039799184</c:v>
                </c:pt>
                <c:pt idx="162">
                  <c:v>333.8512118135523</c:v>
                </c:pt>
                <c:pt idx="163">
                  <c:v>333.0155545356056</c:v>
                </c:pt>
                <c:pt idx="164">
                  <c:v>332.1743529381021</c:v>
                </c:pt>
                <c:pt idx="165">
                  <c:v>331.3276279186205</c:v>
                </c:pt>
                <c:pt idx="166">
                  <c:v>330.4754004798986</c:v>
                </c:pt>
                <c:pt idx="167">
                  <c:v>329.6176917294328</c:v>
                </c:pt>
                <c:pt idx="168">
                  <c:v>328.7545228790694</c:v>
                </c:pt>
                <c:pt idx="169">
                  <c:v>327.8859152446166</c:v>
                </c:pt>
                <c:pt idx="170">
                  <c:v>327.0118902454253</c:v>
                </c:pt>
                <c:pt idx="171">
                  <c:v>326.132469403984</c:v>
                </c:pt>
                <c:pt idx="172">
                  <c:v>325.247674345511</c:v>
                </c:pt>
                <c:pt idx="173">
                  <c:v>324.3575267975421</c:v>
                </c:pt>
                <c:pt idx="174">
                  <c:v>323.4620485895167</c:v>
                </c:pt>
                <c:pt idx="175">
                  <c:v>322.5612616523628</c:v>
                </c:pt>
                <c:pt idx="176">
                  <c:v>321.6551880180783</c:v>
                </c:pt>
                <c:pt idx="177">
                  <c:v>320.7438498193146</c:v>
                </c:pt>
                <c:pt idx="178">
                  <c:v>319.8272692889446</c:v>
                </c:pt>
                <c:pt idx="179">
                  <c:v>318.9054687596595</c:v>
                </c:pt>
                <c:pt idx="180">
                  <c:v>317.9784706635247</c:v>
                </c:pt>
                <c:pt idx="181">
                  <c:v>317.0462975315603</c:v>
                </c:pt>
                <c:pt idx="182">
                  <c:v>316.1089719933127</c:v>
                </c:pt>
                <c:pt idx="183">
                  <c:v>315.1665167764218</c:v>
                </c:pt>
                <c:pt idx="184">
                  <c:v>314.2189547061878</c:v>
                </c:pt>
                <c:pt idx="185">
                  <c:v>313.2663087051469</c:v>
                </c:pt>
                <c:pt idx="186">
                  <c:v>312.3086017926153</c:v>
                </c:pt>
                <c:pt idx="187">
                  <c:v>311.3458570842641</c:v>
                </c:pt>
                <c:pt idx="188">
                  <c:v>310.3780977916762</c:v>
                </c:pt>
                <c:pt idx="189">
                  <c:v>309.4053472219118</c:v>
                </c:pt>
                <c:pt idx="190">
                  <c:v>308.4276287770511</c:v>
                </c:pt>
                <c:pt idx="191">
                  <c:v>307.4449659537584</c:v>
                </c:pt>
                <c:pt idx="192">
                  <c:v>306.4573823428263</c:v>
                </c:pt>
                <c:pt idx="193">
                  <c:v>305.4649016287424</c:v>
                </c:pt>
                <c:pt idx="194">
                  <c:v>304.4675475892176</c:v>
                </c:pt>
                <c:pt idx="195">
                  <c:v>303.4653440947523</c:v>
                </c:pt>
                <c:pt idx="196">
                  <c:v>302.4583151081665</c:v>
                </c:pt>
                <c:pt idx="197">
                  <c:v>301.4464846841593</c:v>
                </c:pt>
                <c:pt idx="198">
                  <c:v>300.4298769688285</c:v>
                </c:pt>
                <c:pt idx="199">
                  <c:v>299.4085161992419</c:v>
                </c:pt>
                <c:pt idx="200">
                  <c:v>298.3824267029443</c:v>
                </c:pt>
                <c:pt idx="201">
                  <c:v>297.3516328975155</c:v>
                </c:pt>
                <c:pt idx="202">
                  <c:v>296.3161592900947</c:v>
                </c:pt>
                <c:pt idx="203">
                  <c:v>295.2760304769252</c:v>
                </c:pt>
                <c:pt idx="204">
                  <c:v>294.2312711428707</c:v>
                </c:pt>
                <c:pt idx="205">
                  <c:v>293.1819060609596</c:v>
                </c:pt>
                <c:pt idx="206">
                  <c:v>292.1279600918992</c:v>
                </c:pt>
                <c:pt idx="207">
                  <c:v>291.0694581836173</c:v>
                </c:pt>
                <c:pt idx="208">
                  <c:v>290.0064253707768</c:v>
                </c:pt>
                <c:pt idx="209">
                  <c:v>288.938886774305</c:v>
                </c:pt>
                <c:pt idx="210">
                  <c:v>287.8668676009123</c:v>
                </c:pt>
                <c:pt idx="211">
                  <c:v>286.7903931426055</c:v>
                </c:pt>
                <c:pt idx="212">
                  <c:v>285.7094887762316</c:v>
                </c:pt>
                <c:pt idx="213">
                  <c:v>284.6241799629562</c:v>
                </c:pt>
                <c:pt idx="214">
                  <c:v>283.534492247811</c:v>
                </c:pt>
                <c:pt idx="215">
                  <c:v>282.4404512591926</c:v>
                </c:pt>
                <c:pt idx="216">
                  <c:v>281.3420827083783</c:v>
                </c:pt>
                <c:pt idx="217">
                  <c:v>280.2394123890347</c:v>
                </c:pt>
                <c:pt idx="218">
                  <c:v>279.132466176732</c:v>
                </c:pt>
                <c:pt idx="219">
                  <c:v>278.0212700284368</c:v>
                </c:pt>
                <c:pt idx="220">
                  <c:v>276.9058499820421</c:v>
                </c:pt>
                <c:pt idx="221">
                  <c:v>275.7862321558495</c:v>
                </c:pt>
                <c:pt idx="222">
                  <c:v>274.662442748082</c:v>
                </c:pt>
                <c:pt idx="223">
                  <c:v>273.5345080363833</c:v>
                </c:pt>
                <c:pt idx="224">
                  <c:v>272.4024543773181</c:v>
                </c:pt>
                <c:pt idx="225">
                  <c:v>271.2663082058688</c:v>
                </c:pt>
                <c:pt idx="226">
                  <c:v>270.1260960349373</c:v>
                </c:pt>
                <c:pt idx="227">
                  <c:v>268.9818444548304</c:v>
                </c:pt>
                <c:pt idx="228">
                  <c:v>267.8335801327644</c:v>
                </c:pt>
                <c:pt idx="229">
                  <c:v>266.6813298123477</c:v>
                </c:pt>
                <c:pt idx="230">
                  <c:v>265.5251203130817</c:v>
                </c:pt>
                <c:pt idx="231">
                  <c:v>264.3649785298431</c:v>
                </c:pt>
                <c:pt idx="232">
                  <c:v>263.200931432367</c:v>
                </c:pt>
                <c:pt idx="233">
                  <c:v>262.0330060647517</c:v>
                </c:pt>
                <c:pt idx="234">
                  <c:v>260.861229544924</c:v>
                </c:pt>
                <c:pt idx="235">
                  <c:v>259.6856290641338</c:v>
                </c:pt>
                <c:pt idx="236">
                  <c:v>258.5062318864333</c:v>
                </c:pt>
                <c:pt idx="237">
                  <c:v>257.3230653481576</c:v>
                </c:pt>
                <c:pt idx="238">
                  <c:v>256.1361568574046</c:v>
                </c:pt>
                <c:pt idx="239">
                  <c:v>254.9455338935209</c:v>
                </c:pt>
                <c:pt idx="240">
                  <c:v>253.7512240065582</c:v>
                </c:pt>
                <c:pt idx="241">
                  <c:v>252.5532548167712</c:v>
                </c:pt>
                <c:pt idx="242">
                  <c:v>251.3516540140801</c:v>
                </c:pt>
                <c:pt idx="243">
                  <c:v>250.1464493575465</c:v>
                </c:pt>
                <c:pt idx="244">
                  <c:v>248.93766867484</c:v>
                </c:pt>
                <c:pt idx="245">
                  <c:v>247.7253398617214</c:v>
                </c:pt>
                <c:pt idx="246">
                  <c:v>246.5094908814947</c:v>
                </c:pt>
                <c:pt idx="247">
                  <c:v>245.290149764484</c:v>
                </c:pt>
                <c:pt idx="248">
                  <c:v>244.0673446075024</c:v>
                </c:pt>
                <c:pt idx="249">
                  <c:v>242.8411035733105</c:v>
                </c:pt>
                <c:pt idx="250">
                  <c:v>241.6114548900836</c:v>
                </c:pt>
                <c:pt idx="251">
                  <c:v>240.3784268508755</c:v>
                </c:pt>
                <c:pt idx="252">
                  <c:v>239.1420478130721</c:v>
                </c:pt>
                <c:pt idx="253">
                  <c:v>237.9023461978653</c:v>
                </c:pt>
                <c:pt idx="254">
                  <c:v>236.6593504896987</c:v>
                </c:pt>
                <c:pt idx="255">
                  <c:v>235.4130892357343</c:v>
                </c:pt>
                <c:pt idx="256">
                  <c:v>234.1635910453018</c:v>
                </c:pt>
                <c:pt idx="257">
                  <c:v>232.9108845893612</c:v>
                </c:pt>
                <c:pt idx="258">
                  <c:v>231.6549985999507</c:v>
                </c:pt>
                <c:pt idx="259">
                  <c:v>230.3959618696431</c:v>
                </c:pt>
                <c:pt idx="260">
                  <c:v>229.1338032509955</c:v>
                </c:pt>
                <c:pt idx="261">
                  <c:v>227.868551656003</c:v>
                </c:pt>
                <c:pt idx="262">
                  <c:v>226.6002360555465</c:v>
                </c:pt>
                <c:pt idx="263">
                  <c:v>225.3288854788384</c:v>
                </c:pt>
                <c:pt idx="264">
                  <c:v>224.054529012877</c:v>
                </c:pt>
                <c:pt idx="265">
                  <c:v>222.7771958018847</c:v>
                </c:pt>
                <c:pt idx="266">
                  <c:v>221.4969150467604</c:v>
                </c:pt>
                <c:pt idx="267">
                  <c:v>220.2137160045151</c:v>
                </c:pt>
                <c:pt idx="268">
                  <c:v>218.9276279877271</c:v>
                </c:pt>
                <c:pt idx="269">
                  <c:v>217.6386803639654</c:v>
                </c:pt>
                <c:pt idx="270">
                  <c:v>216.3469025552543</c:v>
                </c:pt>
                <c:pt idx="271">
                  <c:v>215.0523240374925</c:v>
                </c:pt>
                <c:pt idx="272">
                  <c:v>213.7549743399008</c:v>
                </c:pt>
                <c:pt idx="273">
                  <c:v>212.4548830444658</c:v>
                </c:pt>
                <c:pt idx="274">
                  <c:v>211.1520797853622</c:v>
                </c:pt>
                <c:pt idx="275">
                  <c:v>209.8465942484005</c:v>
                </c:pt>
                <c:pt idx="276">
                  <c:v>208.5384561704576</c:v>
                </c:pt>
                <c:pt idx="277">
                  <c:v>207.2276953389101</c:v>
                </c:pt>
                <c:pt idx="278">
                  <c:v>205.914341591068</c:v>
                </c:pt>
                <c:pt idx="279">
                  <c:v>204.5984248136112</c:v>
                </c:pt>
                <c:pt idx="280">
                  <c:v>203.2799749420045</c:v>
                </c:pt>
                <c:pt idx="281">
                  <c:v>201.959021959954</c:v>
                </c:pt>
                <c:pt idx="282">
                  <c:v>200.6355958988097</c:v>
                </c:pt>
                <c:pt idx="283">
                  <c:v>199.3097268370144</c:v>
                </c:pt>
                <c:pt idx="284">
                  <c:v>197.9814448995116</c:v>
                </c:pt>
                <c:pt idx="285">
                  <c:v>196.6507802571927</c:v>
                </c:pt>
                <c:pt idx="286">
                  <c:v>195.3177631263056</c:v>
                </c:pt>
                <c:pt idx="287">
                  <c:v>193.982423767894</c:v>
                </c:pt>
                <c:pt idx="288">
                  <c:v>192.644792487201</c:v>
                </c:pt>
                <c:pt idx="289">
                  <c:v>191.304899633116</c:v>
                </c:pt>
                <c:pt idx="290">
                  <c:v>189.9627755975806</c:v>
                </c:pt>
                <c:pt idx="291">
                  <c:v>188.6184508150163</c:v>
                </c:pt>
                <c:pt idx="292">
                  <c:v>187.2719557617392</c:v>
                </c:pt>
                <c:pt idx="293">
                  <c:v>185.923320955396</c:v>
                </c:pt>
                <c:pt idx="294">
                  <c:v>184.5725769543541</c:v>
                </c:pt>
                <c:pt idx="295">
                  <c:v>183.2197543571502</c:v>
                </c:pt>
                <c:pt idx="296">
                  <c:v>181.8648838018923</c:v>
                </c:pt>
                <c:pt idx="297">
                  <c:v>180.5079959656734</c:v>
                </c:pt>
                <c:pt idx="298">
                  <c:v>179.1491215639967</c:v>
                </c:pt>
                <c:pt idx="299">
                  <c:v>177.788291350187</c:v>
                </c:pt>
                <c:pt idx="300">
                  <c:v>176.425536114801</c:v>
                </c:pt>
                <c:pt idx="301">
                  <c:v>175.0608866850504</c:v>
                </c:pt>
                <c:pt idx="302">
                  <c:v>173.6943739242054</c:v>
                </c:pt>
                <c:pt idx="303">
                  <c:v>172.3260287310154</c:v>
                </c:pt>
                <c:pt idx="304">
                  <c:v>170.9558820391113</c:v>
                </c:pt>
                <c:pt idx="305">
                  <c:v>169.5839648164275</c:v>
                </c:pt>
                <c:pt idx="306">
                  <c:v>168.2103080646021</c:v>
                </c:pt>
                <c:pt idx="307">
                  <c:v>166.8349428183958</c:v>
                </c:pt>
                <c:pt idx="308">
                  <c:v>165.4579001450912</c:v>
                </c:pt>
                <c:pt idx="309">
                  <c:v>164.0792111439103</c:v>
                </c:pt>
                <c:pt idx="310">
                  <c:v>162.6989069454212</c:v>
                </c:pt>
                <c:pt idx="311">
                  <c:v>161.317018710936</c:v>
                </c:pt>
                <c:pt idx="312">
                  <c:v>159.9335776319298</c:v>
                </c:pt>
                <c:pt idx="313">
                  <c:v>158.5486149294409</c:v>
                </c:pt>
                <c:pt idx="314">
                  <c:v>157.1621618534786</c:v>
                </c:pt>
                <c:pt idx="315">
                  <c:v>155.7742496824218</c:v>
                </c:pt>
                <c:pt idx="316">
                  <c:v>154.3849097224324</c:v>
                </c:pt>
                <c:pt idx="317">
                  <c:v>152.9941733068542</c:v>
                </c:pt>
                <c:pt idx="318">
                  <c:v>151.6020717956181</c:v>
                </c:pt>
                <c:pt idx="319">
                  <c:v>150.2086365746441</c:v>
                </c:pt>
                <c:pt idx="320">
                  <c:v>148.8138990552436</c:v>
                </c:pt>
                <c:pt idx="321">
                  <c:v>147.4178906735224</c:v>
                </c:pt>
                <c:pt idx="322">
                  <c:v>146.020642889782</c:v>
                </c:pt>
                <c:pt idx="323">
                  <c:v>144.622187187921</c:v>
                </c:pt>
                <c:pt idx="324">
                  <c:v>143.2225550748291</c:v>
                </c:pt>
                <c:pt idx="325">
                  <c:v>141.821778079805</c:v>
                </c:pt>
                <c:pt idx="326">
                  <c:v>140.4198877539329</c:v>
                </c:pt>
                <c:pt idx="327">
                  <c:v>139.0169156694981</c:v>
                </c:pt>
                <c:pt idx="328">
                  <c:v>137.6128934193825</c:v>
                </c:pt>
                <c:pt idx="329">
                  <c:v>136.2078526164577</c:v>
                </c:pt>
                <c:pt idx="330">
                  <c:v>134.801824892992</c:v>
                </c:pt>
                <c:pt idx="331">
                  <c:v>133.394841900037</c:v>
                </c:pt>
                <c:pt idx="332">
                  <c:v>131.9869353068358</c:v>
                </c:pt>
                <c:pt idx="333">
                  <c:v>130.5781368002153</c:v>
                </c:pt>
                <c:pt idx="334">
                  <c:v>129.1684780839801</c:v>
                </c:pt>
                <c:pt idx="335">
                  <c:v>127.7579908783148</c:v>
                </c:pt>
                <c:pt idx="336">
                  <c:v>126.346706919178</c:v>
                </c:pt>
                <c:pt idx="337">
                  <c:v>124.9346579576948</c:v>
                </c:pt>
                <c:pt idx="338">
                  <c:v>123.5218757595555</c:v>
                </c:pt>
                <c:pt idx="339">
                  <c:v>122.1083921044109</c:v>
                </c:pt>
                <c:pt idx="340">
                  <c:v>120.694238785268</c:v>
                </c:pt>
                <c:pt idx="341">
                  <c:v>119.2794476078778</c:v>
                </c:pt>
                <c:pt idx="342">
                  <c:v>117.864050390141</c:v>
                </c:pt>
                <c:pt idx="343">
                  <c:v>116.4480789614939</c:v>
                </c:pt>
                <c:pt idx="344">
                  <c:v>115.0315651623055</c:v>
                </c:pt>
                <c:pt idx="345">
                  <c:v>113.6145408432696</c:v>
                </c:pt>
                <c:pt idx="346">
                  <c:v>112.1970378648013</c:v>
                </c:pt>
                <c:pt idx="347">
                  <c:v>110.7790880964276</c:v>
                </c:pt>
                <c:pt idx="348">
                  <c:v>109.3607234161834</c:v>
                </c:pt>
                <c:pt idx="349">
                  <c:v>107.9419757099996</c:v>
                </c:pt>
                <c:pt idx="350">
                  <c:v>106.5228768711013</c:v>
                </c:pt>
                <c:pt idx="351">
                  <c:v>105.1034587994005</c:v>
                </c:pt>
                <c:pt idx="352">
                  <c:v>103.6837534008838</c:v>
                </c:pt>
                <c:pt idx="353">
                  <c:v>102.2637925870097</c:v>
                </c:pt>
                <c:pt idx="354">
                  <c:v>100.8436082740991</c:v>
                </c:pt>
                <c:pt idx="355">
                  <c:v>99.42323238272776</c:v>
                </c:pt>
                <c:pt idx="356">
                  <c:v>98.0026968371194</c:v>
                </c:pt>
                <c:pt idx="357">
                  <c:v>96.58203356453717</c:v>
                </c:pt>
                <c:pt idx="358">
                  <c:v>95.1612744946755</c:v>
                </c:pt>
                <c:pt idx="359">
                  <c:v>93.74045155905304</c:v>
                </c:pt>
                <c:pt idx="360">
                  <c:v>92.31959669040435</c:v>
                </c:pt>
                <c:pt idx="361">
                  <c:v>90.898741822071</c:v>
                </c:pt>
                <c:pt idx="362">
                  <c:v>89.477918887398</c:v>
                </c:pt>
                <c:pt idx="363">
                  <c:v>88.0571598191177</c:v>
                </c:pt>
                <c:pt idx="364">
                  <c:v>86.63649654874818</c:v>
                </c:pt>
                <c:pt idx="365">
                  <c:v>85.2159610059855</c:v>
                </c:pt>
                <c:pt idx="366">
                  <c:v>83.79558511809205</c:v>
                </c:pt>
                <c:pt idx="367">
                  <c:v>82.37540080929074</c:v>
                </c:pt>
                <c:pt idx="368">
                  <c:v>80.955440000159</c:v>
                </c:pt>
                <c:pt idx="369">
                  <c:v>79.53573460701678</c:v>
                </c:pt>
                <c:pt idx="370">
                  <c:v>78.11631654132175</c:v>
                </c:pt>
                <c:pt idx="371">
                  <c:v>76.6972177090625</c:v>
                </c:pt>
                <c:pt idx="372">
                  <c:v>75.2784700101475</c:v>
                </c:pt>
                <c:pt idx="373">
                  <c:v>73.8601053378039</c:v>
                </c:pt>
                <c:pt idx="374">
                  <c:v>72.4421555779632</c:v>
                </c:pt>
                <c:pt idx="375">
                  <c:v>71.02465260865891</c:v>
                </c:pt>
                <c:pt idx="376">
                  <c:v>69.6076282994182</c:v>
                </c:pt>
                <c:pt idx="377">
                  <c:v>68.1911145106551</c:v>
                </c:pt>
                <c:pt idx="378">
                  <c:v>66.7751430930642</c:v>
                </c:pt>
                <c:pt idx="379">
                  <c:v>65.3597458870139</c:v>
                </c:pt>
                <c:pt idx="380">
                  <c:v>63.94495472194134</c:v>
                </c:pt>
                <c:pt idx="381">
                  <c:v>62.53080141574384</c:v>
                </c:pt>
                <c:pt idx="382">
                  <c:v>61.11731777417681</c:v>
                </c:pt>
                <c:pt idx="383">
                  <c:v>59.70453559024417</c:v>
                </c:pt>
                <c:pt idx="384">
                  <c:v>58.2924866435964</c:v>
                </c:pt>
                <c:pt idx="385">
                  <c:v>56.881202699924</c:v>
                </c:pt>
                <c:pt idx="386">
                  <c:v>55.47071551035272</c:v>
                </c:pt>
                <c:pt idx="387">
                  <c:v>54.06105681083933</c:v>
                </c:pt>
                <c:pt idx="388">
                  <c:v>52.6522583215674</c:v>
                </c:pt>
                <c:pt idx="389">
                  <c:v>51.24435174634326</c:v>
                </c:pt>
                <c:pt idx="390">
                  <c:v>49.83736877199212</c:v>
                </c:pt>
                <c:pt idx="391">
                  <c:v>48.43134106775621</c:v>
                </c:pt>
                <c:pt idx="392">
                  <c:v>47.0263002846904</c:v>
                </c:pt>
                <c:pt idx="393">
                  <c:v>45.6222780550589</c:v>
                </c:pt>
                <c:pt idx="394">
                  <c:v>44.21930599173491</c:v>
                </c:pt>
                <c:pt idx="395">
                  <c:v>42.81741568759822</c:v>
                </c:pt>
                <c:pt idx="396">
                  <c:v>41.41663871493401</c:v>
                </c:pt>
                <c:pt idx="397">
                  <c:v>40.01700662482963</c:v>
                </c:pt>
                <c:pt idx="398">
                  <c:v>38.6185509465772</c:v>
                </c:pt>
                <c:pt idx="399">
                  <c:v>37.22130318706942</c:v>
                </c:pt>
                <c:pt idx="400">
                  <c:v>35.82529483020477</c:v>
                </c:pt>
                <c:pt idx="401">
                  <c:v>34.43055733628351</c:v>
                </c:pt>
                <c:pt idx="402">
                  <c:v>33.03712214141081</c:v>
                </c:pt>
                <c:pt idx="403">
                  <c:v>31.64502065689807</c:v>
                </c:pt>
                <c:pt idx="404">
                  <c:v>30.25428426866474</c:v>
                </c:pt>
                <c:pt idx="405">
                  <c:v>28.86494433664076</c:v>
                </c:pt>
                <c:pt idx="406">
                  <c:v>27.47703219416949</c:v>
                </c:pt>
                <c:pt idx="407">
                  <c:v>26.0905791474116</c:v>
                </c:pt>
                <c:pt idx="408">
                  <c:v>24.70561647474806</c:v>
                </c:pt>
                <c:pt idx="409">
                  <c:v>23.32217542618604</c:v>
                </c:pt>
                <c:pt idx="410">
                  <c:v>21.94028722276222</c:v>
                </c:pt>
                <c:pt idx="411">
                  <c:v>20.55998305595055</c:v>
                </c:pt>
                <c:pt idx="412">
                  <c:v>19.18129408706583</c:v>
                </c:pt>
                <c:pt idx="413">
                  <c:v>17.80425144667302</c:v>
                </c:pt>
                <c:pt idx="414">
                  <c:v>16.42888623399226</c:v>
                </c:pt>
                <c:pt idx="415">
                  <c:v>15.0552295163094</c:v>
                </c:pt>
                <c:pt idx="416">
                  <c:v>13.68331232838119</c:v>
                </c:pt>
                <c:pt idx="417">
                  <c:v>12.31316567184766</c:v>
                </c:pt>
                <c:pt idx="418">
                  <c:v>10.94482051463973</c:v>
                </c:pt>
                <c:pt idx="419">
                  <c:v>9.578307790390529</c:v>
                </c:pt>
                <c:pt idx="420">
                  <c:v>8.21365839784672</c:v>
                </c:pt>
                <c:pt idx="421">
                  <c:v>6.850903200279069</c:v>
                </c:pt>
                <c:pt idx="422">
                  <c:v>5.490073024896054</c:v>
                </c:pt>
                <c:pt idx="423">
                  <c:v>4.131198662256538</c:v>
                </c:pt>
                <c:pt idx="424">
                  <c:v>2.774310865683385</c:v>
                </c:pt>
                <c:pt idx="425">
                  <c:v>1.419440350678074</c:v>
                </c:pt>
                <c:pt idx="426">
                  <c:v>0.066617794336044</c:v>
                </c:pt>
                <c:pt idx="427">
                  <c:v>-1.284126165237503</c:v>
                </c:pt>
                <c:pt idx="428">
                  <c:v>-2.632760929510804</c:v>
                </c:pt>
                <c:pt idx="429">
                  <c:v>-3.979255940108163</c:v>
                </c:pt>
                <c:pt idx="430">
                  <c:v>-5.323580679391708</c:v>
                </c:pt>
                <c:pt idx="431">
                  <c:v>-6.665704671042523</c:v>
                </c:pt>
                <c:pt idx="432">
                  <c:v>-8.005597480640544</c:v>
                </c:pt>
                <c:pt idx="433">
                  <c:v>-9.343228716244242</c:v>
                </c:pt>
                <c:pt idx="434">
                  <c:v>-10.67856802896943</c:v>
                </c:pt>
                <c:pt idx="435">
                  <c:v>-12.01158511356652</c:v>
                </c:pt>
                <c:pt idx="436">
                  <c:v>-13.342249708998</c:v>
                </c:pt>
                <c:pt idx="437">
                  <c:v>-14.67053159901434</c:v>
                </c:pt>
                <c:pt idx="438">
                  <c:v>-15.99640061272918</c:v>
                </c:pt>
                <c:pt idx="439">
                  <c:v>-17.3198266251939</c:v>
                </c:pt>
                <c:pt idx="440">
                  <c:v>-18.64077955797108</c:v>
                </c:pt>
                <c:pt idx="441">
                  <c:v>-19.95922937970758</c:v>
                </c:pt>
                <c:pt idx="442">
                  <c:v>-21.27514610670518</c:v>
                </c:pt>
                <c:pt idx="443">
                  <c:v>-22.58849980349272</c:v>
                </c:pt>
                <c:pt idx="444">
                  <c:v>-23.89926058339519</c:v>
                </c:pt>
                <c:pt idx="445">
                  <c:v>-25.20739860910279</c:v>
                </c:pt>
                <c:pt idx="446">
                  <c:v>-26.51288409323953</c:v>
                </c:pt>
                <c:pt idx="447">
                  <c:v>-27.81568729892972</c:v>
                </c:pt>
                <c:pt idx="448">
                  <c:v>-29.11577854036481</c:v>
                </c:pt>
                <c:pt idx="449">
                  <c:v>-30.41312818336769</c:v>
                </c:pt>
                <c:pt idx="450">
                  <c:v>-31.70770664595753</c:v>
                </c:pt>
                <c:pt idx="451">
                  <c:v>-32.99948439891276</c:v>
                </c:pt>
                <c:pt idx="452">
                  <c:v>-34.2884319663332</c:v>
                </c:pt>
                <c:pt idx="453">
                  <c:v>-35.5745199262015</c:v>
                </c:pt>
                <c:pt idx="454">
                  <c:v>-36.857718910943</c:v>
                </c:pt>
                <c:pt idx="455">
                  <c:v>-38.137999607985</c:v>
                </c:pt>
                <c:pt idx="456">
                  <c:v>-39.41533276031481</c:v>
                </c:pt>
                <c:pt idx="457">
                  <c:v>-40.68968916703621</c:v>
                </c:pt>
                <c:pt idx="458">
                  <c:v>-41.96103968392801</c:v>
                </c:pt>
                <c:pt idx="459">
                  <c:v>-43.2293552239938</c:v>
                </c:pt>
                <c:pt idx="460">
                  <c:v>-44.49460675802015</c:v>
                </c:pt>
                <c:pt idx="461">
                  <c:v>-45.75676531512907</c:v>
                </c:pt>
                <c:pt idx="462">
                  <c:v>-47.015801983326</c:v>
                </c:pt>
                <c:pt idx="463">
                  <c:v>-48.271687910055</c:v>
                </c:pt>
                <c:pt idx="464">
                  <c:v>-49.52439430274408</c:v>
                </c:pt>
                <c:pt idx="465">
                  <c:v>-50.77389242935595</c:v>
                </c:pt>
                <c:pt idx="466">
                  <c:v>-52.02015361893341</c:v>
                </c:pt>
                <c:pt idx="467">
                  <c:v>-53.26314926214607</c:v>
                </c:pt>
                <c:pt idx="468">
                  <c:v>-54.5028508118351</c:v>
                </c:pt>
                <c:pt idx="469">
                  <c:v>-55.73922978355646</c:v>
                </c:pt>
                <c:pt idx="470">
                  <c:v>-56.97225775612297</c:v>
                </c:pt>
                <c:pt idx="471">
                  <c:v>-58.20190637214547</c:v>
                </c:pt>
                <c:pt idx="472">
                  <c:v>-59.42814733857368</c:v>
                </c:pt>
                <c:pt idx="473">
                  <c:v>-60.65095242723224</c:v>
                </c:pt>
                <c:pt idx="474">
                  <c:v>-61.87029347536271</c:v>
                </c:pt>
                <c:pt idx="475">
                  <c:v>-63.08614238615566</c:v>
                </c:pt>
                <c:pt idx="476">
                  <c:v>-64.29847112928526</c:v>
                </c:pt>
                <c:pt idx="477">
                  <c:v>-65.50725174144768</c:v>
                </c:pt>
                <c:pt idx="478">
                  <c:v>-66.71245632688715</c:v>
                </c:pt>
                <c:pt idx="479">
                  <c:v>-67.9140570579333</c:v>
                </c:pt>
                <c:pt idx="480">
                  <c:v>-69.1120261755258</c:v>
                </c:pt>
                <c:pt idx="481">
                  <c:v>-70.30633598974736</c:v>
                </c:pt>
                <c:pt idx="482">
                  <c:v>-71.496958880346</c:v>
                </c:pt>
                <c:pt idx="483">
                  <c:v>-72.68386729726346</c:v>
                </c:pt>
                <c:pt idx="484">
                  <c:v>-73.867033761163</c:v>
                </c:pt>
                <c:pt idx="485">
                  <c:v>-75.04643086394458</c:v>
                </c:pt>
                <c:pt idx="486">
                  <c:v>-76.22203126927573</c:v>
                </c:pt>
                <c:pt idx="487">
                  <c:v>-77.3938077131041</c:v>
                </c:pt>
                <c:pt idx="488">
                  <c:v>-78.56173300418415</c:v>
                </c:pt>
                <c:pt idx="489">
                  <c:v>-79.72578002458518</c:v>
                </c:pt>
                <c:pt idx="490">
                  <c:v>-80.88592173021935</c:v>
                </c:pt>
                <c:pt idx="491">
                  <c:v>-82.04213115134476</c:v>
                </c:pt>
                <c:pt idx="492">
                  <c:v>-83.19438139308767</c:v>
                </c:pt>
                <c:pt idx="493">
                  <c:v>-84.34264563595233</c:v>
                </c:pt>
                <c:pt idx="494">
                  <c:v>-85.4868971363272</c:v>
                </c:pt>
                <c:pt idx="495">
                  <c:v>-86.62710922700077</c:v>
                </c:pt>
                <c:pt idx="496">
                  <c:v>-87.76325531766423</c:v>
                </c:pt>
                <c:pt idx="497">
                  <c:v>-88.8953088954195</c:v>
                </c:pt>
                <c:pt idx="498">
                  <c:v>-90.02324352528732</c:v>
                </c:pt>
                <c:pt idx="499">
                  <c:v>-91.14703285070104</c:v>
                </c:pt>
                <c:pt idx="500">
                  <c:v>-92.26665059402178</c:v>
                </c:pt>
                <c:pt idx="501">
                  <c:v>-93.38207055702463</c:v>
                </c:pt>
                <c:pt idx="502">
                  <c:v>-94.493266621412</c:v>
                </c:pt>
                <c:pt idx="503">
                  <c:v>-95.6002127492944</c:v>
                </c:pt>
                <c:pt idx="504">
                  <c:v>-96.70288298370251</c:v>
                </c:pt>
                <c:pt idx="505">
                  <c:v>-97.8012514490706</c:v>
                </c:pt>
                <c:pt idx="506">
                  <c:v>-98.89529235173126</c:v>
                </c:pt>
                <c:pt idx="507">
                  <c:v>-99.98497998041166</c:v>
                </c:pt>
                <c:pt idx="508">
                  <c:v>-101.070288706715</c:v>
                </c:pt>
                <c:pt idx="509">
                  <c:v>-102.1511929856143</c:v>
                </c:pt>
                <c:pt idx="510">
                  <c:v>-103.227667355937</c:v>
                </c:pt>
                <c:pt idx="511">
                  <c:v>-104.2996864408492</c:v>
                </c:pt>
                <c:pt idx="512">
                  <c:v>-105.3672249483393</c:v>
                </c:pt>
                <c:pt idx="513">
                  <c:v>-106.4302576716985</c:v>
                </c:pt>
                <c:pt idx="514">
                  <c:v>-107.4887594900033</c:v>
                </c:pt>
                <c:pt idx="515">
                  <c:v>-108.5427053685915</c:v>
                </c:pt>
                <c:pt idx="516">
                  <c:v>-109.5920703595393</c:v>
                </c:pt>
                <c:pt idx="517">
                  <c:v>-110.6368296021375</c:v>
                </c:pt>
                <c:pt idx="518">
                  <c:v>-111.6769583233602</c:v>
                </c:pt>
                <c:pt idx="519">
                  <c:v>-112.7124318383444</c:v>
                </c:pt>
                <c:pt idx="520">
                  <c:v>-113.7432255508533</c:v>
                </c:pt>
                <c:pt idx="521">
                  <c:v>-114.7693149537456</c:v>
                </c:pt>
                <c:pt idx="522">
                  <c:v>-115.7906756294462</c:v>
                </c:pt>
                <c:pt idx="523">
                  <c:v>-116.8072832504055</c:v>
                </c:pt>
                <c:pt idx="524">
                  <c:v>-117.8191135795674</c:v>
                </c:pt>
                <c:pt idx="525">
                  <c:v>-118.8261424708262</c:v>
                </c:pt>
                <c:pt idx="526">
                  <c:v>-119.8283458694909</c:v>
                </c:pt>
                <c:pt idx="527">
                  <c:v>-120.8256998127406</c:v>
                </c:pt>
                <c:pt idx="528">
                  <c:v>-121.81818043008</c:v>
                </c:pt>
                <c:pt idx="529">
                  <c:v>-122.8057639437945</c:v>
                </c:pt>
                <c:pt idx="530">
                  <c:v>-123.7884266694054</c:v>
                </c:pt>
                <c:pt idx="531">
                  <c:v>-124.7661450161159</c:v>
                </c:pt>
                <c:pt idx="532">
                  <c:v>-125.738895487266</c:v>
                </c:pt>
                <c:pt idx="533">
                  <c:v>-126.7066546807756</c:v>
                </c:pt>
                <c:pt idx="534">
                  <c:v>-127.6693992895893</c:v>
                </c:pt>
                <c:pt idx="535">
                  <c:v>-128.6271061021267</c:v>
                </c:pt>
                <c:pt idx="536">
                  <c:v>-129.5797520027145</c:v>
                </c:pt>
                <c:pt idx="537">
                  <c:v>-130.527313972039</c:v>
                </c:pt>
                <c:pt idx="538">
                  <c:v>-131.4697690875673</c:v>
                </c:pt>
                <c:pt idx="539">
                  <c:v>-132.4070945240019</c:v>
                </c:pt>
                <c:pt idx="540">
                  <c:v>-133.3392675537057</c:v>
                </c:pt>
                <c:pt idx="541">
                  <c:v>-134.2662655471322</c:v>
                </c:pt>
                <c:pt idx="542">
                  <c:v>-135.1880659732633</c:v>
                </c:pt>
                <c:pt idx="543">
                  <c:v>-136.104646400035</c:v>
                </c:pt>
                <c:pt idx="544">
                  <c:v>-137.01598449476</c:v>
                </c:pt>
                <c:pt idx="545">
                  <c:v>-137.9220580245683</c:v>
                </c:pt>
                <c:pt idx="546">
                  <c:v>-138.822844856808</c:v>
                </c:pt>
                <c:pt idx="547">
                  <c:v>-139.7183229594822</c:v>
                </c:pt>
                <c:pt idx="548">
                  <c:v>-140.6084704016674</c:v>
                </c:pt>
                <c:pt idx="549">
                  <c:v>-141.4932653539257</c:v>
                </c:pt>
                <c:pt idx="550">
                  <c:v>-142.372686088724</c:v>
                </c:pt>
                <c:pt idx="551">
                  <c:v>-143.246710980842</c:v>
                </c:pt>
                <c:pt idx="552">
                  <c:v>-144.1153185077983</c:v>
                </c:pt>
                <c:pt idx="553">
                  <c:v>-144.978487250241</c:v>
                </c:pt>
                <c:pt idx="554">
                  <c:v>-145.8361958923673</c:v>
                </c:pt>
                <c:pt idx="555">
                  <c:v>-146.6884232223297</c:v>
                </c:pt>
                <c:pt idx="556">
                  <c:v>-147.5351481326355</c:v>
                </c:pt>
                <c:pt idx="557">
                  <c:v>-148.376349620546</c:v>
                </c:pt>
                <c:pt idx="558">
                  <c:v>-149.212006788488</c:v>
                </c:pt>
                <c:pt idx="559">
                  <c:v>-150.0420988444388</c:v>
                </c:pt>
                <c:pt idx="560">
                  <c:v>-150.8666051023292</c:v>
                </c:pt>
                <c:pt idx="561">
                  <c:v>-151.6855049824357</c:v>
                </c:pt>
                <c:pt idx="562">
                  <c:v>-152.4987780117704</c:v>
                </c:pt>
                <c:pt idx="563">
                  <c:v>-153.3064038244752</c:v>
                </c:pt>
                <c:pt idx="564">
                  <c:v>-154.1083621622053</c:v>
                </c:pt>
                <c:pt idx="565">
                  <c:v>-154.9046328745164</c:v>
                </c:pt>
                <c:pt idx="566">
                  <c:v>-155.6951959192492</c:v>
                </c:pt>
                <c:pt idx="567">
                  <c:v>-156.4800313629102</c:v>
                </c:pt>
                <c:pt idx="568">
                  <c:v>-157.2591193810479</c:v>
                </c:pt>
                <c:pt idx="569">
                  <c:v>-158.0324402586405</c:v>
                </c:pt>
                <c:pt idx="570">
                  <c:v>-158.7999743904544</c:v>
                </c:pt>
                <c:pt idx="571">
                  <c:v>-159.561702281439</c:v>
                </c:pt>
                <c:pt idx="572">
                  <c:v>-160.3176045470768</c:v>
                </c:pt>
                <c:pt idx="573">
                  <c:v>-161.0676619137654</c:v>
                </c:pt>
                <c:pt idx="574">
                  <c:v>-161.81185521918</c:v>
                </c:pt>
                <c:pt idx="575">
                  <c:v>-162.5501654126422</c:v>
                </c:pt>
                <c:pt idx="576">
                  <c:v>-163.2825735554744</c:v>
                </c:pt>
                <c:pt idx="577">
                  <c:v>-164.0090608213675</c:v>
                </c:pt>
                <c:pt idx="578">
                  <c:v>-164.7296084967412</c:v>
                </c:pt>
                <c:pt idx="579">
                  <c:v>-165.4441979810926</c:v>
                </c:pt>
                <c:pt idx="580">
                  <c:v>-166.1528107873526</c:v>
                </c:pt>
                <c:pt idx="581">
                  <c:v>-166.8554285422443</c:v>
                </c:pt>
                <c:pt idx="582">
                  <c:v>-167.5520329866222</c:v>
                </c:pt>
                <c:pt idx="583">
                  <c:v>-168.2426059758296</c:v>
                </c:pt>
                <c:pt idx="584">
                  <c:v>-168.9271294800421</c:v>
                </c:pt>
                <c:pt idx="585">
                  <c:v>-169.6055855846009</c:v>
                </c:pt>
                <c:pt idx="586">
                  <c:v>-170.2779564903715</c:v>
                </c:pt>
                <c:pt idx="587">
                  <c:v>-170.9442245140663</c:v>
                </c:pt>
                <c:pt idx="588">
                  <c:v>-171.6043720885884</c:v>
                </c:pt>
                <c:pt idx="589">
                  <c:v>-172.2583817633663</c:v>
                </c:pt>
                <c:pt idx="590">
                  <c:v>-172.9062362046878</c:v>
                </c:pt>
                <c:pt idx="591">
                  <c:v>-173.5479181960228</c:v>
                </c:pt>
                <c:pt idx="592">
                  <c:v>-174.1834106383582</c:v>
                </c:pt>
                <c:pt idx="593">
                  <c:v>-174.8126965505241</c:v>
                </c:pt>
                <c:pt idx="594">
                  <c:v>-175.4357590695049</c:v>
                </c:pt>
                <c:pt idx="595">
                  <c:v>-176.0525814507815</c:v>
                </c:pt>
                <c:pt idx="596">
                  <c:v>-176.6631470686274</c:v>
                </c:pt>
                <c:pt idx="597">
                  <c:v>-177.2674394164426</c:v>
                </c:pt>
                <c:pt idx="598">
                  <c:v>-177.8654421070582</c:v>
                </c:pt>
                <c:pt idx="599">
                  <c:v>-178.4571388730528</c:v>
                </c:pt>
                <c:pt idx="600">
                  <c:v>-179.0425135670567</c:v>
                </c:pt>
                <c:pt idx="601">
                  <c:v>-179.6215501620713</c:v>
                </c:pt>
                <c:pt idx="602">
                  <c:v>-180.1942327517576</c:v>
                </c:pt>
                <c:pt idx="603">
                  <c:v>-180.7605455507547</c:v>
                </c:pt>
                <c:pt idx="604">
                  <c:v>-181.320472894968</c:v>
                </c:pt>
                <c:pt idx="605">
                  <c:v>-181.8739992418748</c:v>
                </c:pt>
                <c:pt idx="606">
                  <c:v>-182.4211091708208</c:v>
                </c:pt>
                <c:pt idx="607">
                  <c:v>-182.9617873833066</c:v>
                </c:pt>
                <c:pt idx="608">
                  <c:v>-183.4960187032856</c:v>
                </c:pt>
                <c:pt idx="609">
                  <c:v>-184.0237880774513</c:v>
                </c:pt>
                <c:pt idx="610">
                  <c:v>-184.5450805755222</c:v>
                </c:pt>
                <c:pt idx="611">
                  <c:v>-185.0598813905279</c:v>
                </c:pt>
                <c:pt idx="612">
                  <c:v>-185.5681758390898</c:v>
                </c:pt>
                <c:pt idx="613">
                  <c:v>-186.0699493617015</c:v>
                </c:pt>
                <c:pt idx="614">
                  <c:v>-186.5651875230055</c:v>
                </c:pt>
                <c:pt idx="615">
                  <c:v>-187.0538760120682</c:v>
                </c:pt>
                <c:pt idx="616">
                  <c:v>-187.5360006426521</c:v>
                </c:pt>
                <c:pt idx="617">
                  <c:v>-188.0115473534875</c:v>
                </c:pt>
                <c:pt idx="618">
                  <c:v>-188.4805022085348</c:v>
                </c:pt>
                <c:pt idx="619">
                  <c:v>-188.9428513972594</c:v>
                </c:pt>
                <c:pt idx="620">
                  <c:v>-189.3985812348849</c:v>
                </c:pt>
                <c:pt idx="621">
                  <c:v>-189.8476781626607</c:v>
                </c:pt>
                <c:pt idx="622">
                  <c:v>-190.2901287481144</c:v>
                </c:pt>
                <c:pt idx="623">
                  <c:v>-190.7259196853123</c:v>
                </c:pt>
                <c:pt idx="624">
                  <c:v>-191.1550377951102</c:v>
                </c:pt>
                <c:pt idx="625">
                  <c:v>-191.5774700254052</c:v>
                </c:pt>
                <c:pt idx="626">
                  <c:v>-191.9932034513834</c:v>
                </c:pt>
                <c:pt idx="627">
                  <c:v>-192.4022252757671</c:v>
                </c:pt>
                <c:pt idx="628">
                  <c:v>-192.8045228290566</c:v>
                </c:pt>
                <c:pt idx="629">
                  <c:v>-193.2000835697752</c:v>
                </c:pt>
                <c:pt idx="630">
                  <c:v>-193.5888950847041</c:v>
                </c:pt>
                <c:pt idx="631">
                  <c:v>-193.9709450891176</c:v>
                </c:pt>
                <c:pt idx="632">
                  <c:v>-194.3462214270226</c:v>
                </c:pt>
                <c:pt idx="633">
                  <c:v>-194.7147120713848</c:v>
                </c:pt>
                <c:pt idx="634">
                  <c:v>-195.0764051243631</c:v>
                </c:pt>
                <c:pt idx="635">
                  <c:v>-195.4312888175311</c:v>
                </c:pt>
                <c:pt idx="636">
                  <c:v>-195.7793515120959</c:v>
                </c:pt>
                <c:pt idx="637">
                  <c:v>-196.1205816991372</c:v>
                </c:pt>
                <c:pt idx="638">
                  <c:v>-196.4549679998138</c:v>
                </c:pt>
                <c:pt idx="639">
                  <c:v>-196.7824991655756</c:v>
                </c:pt>
                <c:pt idx="640">
                  <c:v>-197.1031640783893</c:v>
                </c:pt>
                <c:pt idx="641">
                  <c:v>-197.4169517509459</c:v>
                </c:pt>
                <c:pt idx="642">
                  <c:v>-197.7238513268663</c:v>
                </c:pt>
                <c:pt idx="643">
                  <c:v>-198.0238520809152</c:v>
                </c:pt>
                <c:pt idx="644">
                  <c:v>-198.3169434191944</c:v>
                </c:pt>
                <c:pt idx="645">
                  <c:v>-198.603114879355</c:v>
                </c:pt>
                <c:pt idx="646">
                  <c:v>-198.8823561307961</c:v>
                </c:pt>
                <c:pt idx="647">
                  <c:v>-199.1546569748464</c:v>
                </c:pt>
                <c:pt idx="648">
                  <c:v>-199.4200073449876</c:v>
                </c:pt>
                <c:pt idx="649">
                  <c:v>-199.6783973070114</c:v>
                </c:pt>
                <c:pt idx="650">
                  <c:v>-199.9298170592344</c:v>
                </c:pt>
                <c:pt idx="651">
                  <c:v>-200.1742569326734</c:v>
                </c:pt>
                <c:pt idx="652">
                  <c:v>-200.4117073912354</c:v>
                </c:pt>
                <c:pt idx="653">
                  <c:v>-200.642159031891</c:v>
                </c:pt>
                <c:pt idx="654">
                  <c:v>-200.8656025848632</c:v>
                </c:pt>
                <c:pt idx="655">
                  <c:v>-201.0820289137955</c:v>
                </c:pt>
                <c:pt idx="656">
                  <c:v>-201.2914290159267</c:v>
                </c:pt>
                <c:pt idx="657">
                  <c:v>-201.49379402227</c:v>
                </c:pt>
                <c:pt idx="658">
                  <c:v>-201.6891151977763</c:v>
                </c:pt>
                <c:pt idx="659">
                  <c:v>-201.8773839414984</c:v>
                </c:pt>
                <c:pt idx="660">
                  <c:v>-202.0585917867579</c:v>
                </c:pt>
                <c:pt idx="661">
                  <c:v>-202.2327304013064</c:v>
                </c:pt>
                <c:pt idx="662">
                  <c:v>-202.399791587484</c:v>
                </c:pt>
                <c:pt idx="663">
                  <c:v>-202.5597672823709</c:v>
                </c:pt>
                <c:pt idx="664">
                  <c:v>-202.7126495579511</c:v>
                </c:pt>
                <c:pt idx="665">
                  <c:v>-202.8584306212526</c:v>
                </c:pt>
                <c:pt idx="666">
                  <c:v>-202.997102814502</c:v>
                </c:pt>
                <c:pt idx="667">
                  <c:v>-203.1286586152677</c:v>
                </c:pt>
                <c:pt idx="668">
                  <c:v>-203.2530906366046</c:v>
                </c:pt>
                <c:pt idx="669">
                  <c:v>-203.3703916271938</c:v>
                </c:pt>
                <c:pt idx="670">
                  <c:v>-203.480554471481</c:v>
                </c:pt>
                <c:pt idx="671">
                  <c:v>-203.5835721898108</c:v>
                </c:pt>
                <c:pt idx="672">
                  <c:v>-203.6794379385652</c:v>
                </c:pt>
                <c:pt idx="673">
                  <c:v>-203.7681450102828</c:v>
                </c:pt>
                <c:pt idx="674">
                  <c:v>-203.8496868337974</c:v>
                </c:pt>
                <c:pt idx="675">
                  <c:v>-203.9240569743569</c:v>
                </c:pt>
                <c:pt idx="676">
                  <c:v>-203.991249133751</c:v>
                </c:pt>
                <c:pt idx="677">
                  <c:v>-204.0512571504243</c:v>
                </c:pt>
                <c:pt idx="678">
                  <c:v>-204.1040749995941</c:v>
                </c:pt>
                <c:pt idx="679">
                  <c:v>-204.1496967933771</c:v>
                </c:pt>
                <c:pt idx="680">
                  <c:v>-204.1881167808903</c:v>
                </c:pt>
                <c:pt idx="681">
                  <c:v>-204.2193293483525</c:v>
                </c:pt>
                <c:pt idx="682">
                  <c:v>-204.2433290192138</c:v>
                </c:pt>
                <c:pt idx="683">
                  <c:v>-204.2601104542415</c:v>
                </c:pt>
                <c:pt idx="684">
                  <c:v>-204.2696684516287</c:v>
                </c:pt>
                <c:pt idx="685">
                  <c:v>-204.2719979470941</c:v>
                </c:pt>
                <c:pt idx="686">
                  <c:v>-204.2670940139716</c:v>
                </c:pt>
                <c:pt idx="687">
                  <c:v>-204.254951863315</c:v>
                </c:pt>
                <c:pt idx="688">
                  <c:v>-204.2355668439822</c:v>
                </c:pt>
                <c:pt idx="689">
                  <c:v>-204.2089344427216</c:v>
                </c:pt>
                <c:pt idx="690">
                  <c:v>-204.1750502842631</c:v>
                </c:pt>
                <c:pt idx="691">
                  <c:v>-204.1339101314015</c:v>
                </c:pt>
                <c:pt idx="692">
                  <c:v>-204.0855098850747</c:v>
                </c:pt>
                <c:pt idx="693">
                  <c:v>-204.029845584437</c:v>
                </c:pt>
                <c:pt idx="694">
                  <c:v>-203.9669134069474</c:v>
                </c:pt>
                <c:pt idx="695">
                  <c:v>-203.896709668431</c:v>
                </c:pt>
                <c:pt idx="696">
                  <c:v>-203.819230823153</c:v>
                </c:pt>
                <c:pt idx="697">
                  <c:v>-203.7344734638861</c:v>
                </c:pt>
                <c:pt idx="698">
                  <c:v>-203.6424343219786</c:v>
                </c:pt>
                <c:pt idx="699">
                  <c:v>-203.5431102674072</c:v>
                </c:pt>
                <c:pt idx="700">
                  <c:v>-203.4364983088504</c:v>
                </c:pt>
                <c:pt idx="701">
                  <c:v>-203.3225955937296</c:v>
                </c:pt>
                <c:pt idx="702">
                  <c:v>-203.2013994082788</c:v>
                </c:pt>
                <c:pt idx="703">
                  <c:v>-203.0729071775861</c:v>
                </c:pt>
                <c:pt idx="704">
                  <c:v>-202.9371164656461</c:v>
                </c:pt>
                <c:pt idx="705">
                  <c:v>-202.7940249754042</c:v>
                </c:pt>
                <c:pt idx="706">
                  <c:v>-202.6436305488053</c:v>
                </c:pt>
                <c:pt idx="707">
                  <c:v>-202.4859311668321</c:v>
                </c:pt>
                <c:pt idx="708">
                  <c:v>-202.3209249495386</c:v>
                </c:pt>
                <c:pt idx="709">
                  <c:v>-202.1486101560941</c:v>
                </c:pt>
                <c:pt idx="710">
                  <c:v>-201.9689851848115</c:v>
                </c:pt>
                <c:pt idx="711">
                  <c:v>-201.78204857318</c:v>
                </c:pt>
                <c:pt idx="712">
                  <c:v>-201.587798997889</c:v>
                </c:pt>
                <c:pt idx="713">
                  <c:v>-201.3862352748598</c:v>
                </c:pt>
                <c:pt idx="714">
                  <c:v>-201.1773563592638</c:v>
                </c:pt>
                <c:pt idx="715">
                  <c:v>-200.96116134554</c:v>
                </c:pt>
                <c:pt idx="716">
                  <c:v>-200.7376494674186</c:v>
                </c:pt>
                <c:pt idx="717">
                  <c:v>-200.5068200979321</c:v>
                </c:pt>
                <c:pt idx="718">
                  <c:v>-200.2686727494263</c:v>
                </c:pt>
                <c:pt idx="719">
                  <c:v>-200.0232070735716</c:v>
                </c:pt>
                <c:pt idx="720">
                  <c:v>-199.7704228613674</c:v>
                </c:pt>
                <c:pt idx="721">
                  <c:v>-199.510320043151</c:v>
                </c:pt>
                <c:pt idx="722">
                  <c:v>-199.2428986885907</c:v>
                </c:pt>
                <c:pt idx="723">
                  <c:v>-198.9681590066925</c:v>
                </c:pt>
                <c:pt idx="724">
                  <c:v>-198.6861013457921</c:v>
                </c:pt>
                <c:pt idx="725">
                  <c:v>-198.3967261935468</c:v>
                </c:pt>
                <c:pt idx="726">
                  <c:v>-198.1000341769324</c:v>
                </c:pt>
                <c:pt idx="727">
                  <c:v>-197.7960260622254</c:v>
                </c:pt>
                <c:pt idx="728">
                  <c:v>-197.4847027549874</c:v>
                </c:pt>
                <c:pt idx="729">
                  <c:v>-197.166065300056</c:v>
                </c:pt>
                <c:pt idx="730">
                  <c:v>-196.840114881516</c:v>
                </c:pt>
                <c:pt idx="731">
                  <c:v>-196.5068528226813</c:v>
                </c:pt>
                <c:pt idx="732">
                  <c:v>-196.1662805860694</c:v>
                </c:pt>
                <c:pt idx="733">
                  <c:v>-195.8183997733726</c:v>
                </c:pt>
                <c:pt idx="734">
                  <c:v>-195.4632121254281</c:v>
                </c:pt>
                <c:pt idx="735">
                  <c:v>-195.1007195221848</c:v>
                </c:pt>
                <c:pt idx="736">
                  <c:v>-194.7309239826672</c:v>
                </c:pt>
              </c:numCache>
            </c:numRef>
          </c:xVal>
          <c:yVal>
            <c:numRef>
              <c:f>Sheet6!$K$2:$K$738</c:f>
              <c:numCache>
                <c:formatCode>General</c:formatCode>
                <c:ptCount val="737"/>
                <c:pt idx="0">
                  <c:v>0.0</c:v>
                </c:pt>
                <c:pt idx="1">
                  <c:v>1.677298249844877</c:v>
                </c:pt>
                <c:pt idx="2">
                  <c:v>3.35456456634732</c:v>
                </c:pt>
                <c:pt idx="3">
                  <c:v>5.03176701677283</c:v>
                </c:pt>
                <c:pt idx="4">
                  <c:v>6.708873669602791</c:v>
                </c:pt>
                <c:pt idx="5">
                  <c:v>8.38585259514264</c:v>
                </c:pt>
                <c:pt idx="6">
                  <c:v>10.06267186612915</c:v>
                </c:pt>
                <c:pt idx="7">
                  <c:v>11.73929955833915</c:v>
                </c:pt>
                <c:pt idx="8">
                  <c:v>13.41570375119659</c:v>
                </c:pt>
                <c:pt idx="9">
                  <c:v>15.09185252838055</c:v>
                </c:pt>
                <c:pt idx="10">
                  <c:v>16.76771397843278</c:v>
                </c:pt>
                <c:pt idx="11">
                  <c:v>18.4432561953657</c:v>
                </c:pt>
                <c:pt idx="12">
                  <c:v>20.11844727926901</c:v>
                </c:pt>
                <c:pt idx="13">
                  <c:v>21.79325533691783</c:v>
                </c:pt>
                <c:pt idx="14">
                  <c:v>23.46764848237898</c:v>
                </c:pt>
                <c:pt idx="15">
                  <c:v>25.14159483761961</c:v>
                </c:pt>
                <c:pt idx="16">
                  <c:v>26.81506253311203</c:v>
                </c:pt>
                <c:pt idx="17">
                  <c:v>28.48801970844208</c:v>
                </c:pt>
                <c:pt idx="18">
                  <c:v>30.16043451291543</c:v>
                </c:pt>
                <c:pt idx="19">
                  <c:v>31.83227510616311</c:v>
                </c:pt>
                <c:pt idx="20">
                  <c:v>33.50350965874841</c:v>
                </c:pt>
                <c:pt idx="21">
                  <c:v>35.17410635277376</c:v>
                </c:pt>
                <c:pt idx="22">
                  <c:v>36.8440333824838</c:v>
                </c:pt>
                <c:pt idx="23">
                  <c:v>38.51325895487386</c:v>
                </c:pt>
                <c:pt idx="24">
                  <c:v>40.18175129029331</c:v>
                </c:pt>
                <c:pt idx="25">
                  <c:v>41.84947862305224</c:v>
                </c:pt>
                <c:pt idx="26">
                  <c:v>43.51640920202455</c:v>
                </c:pt>
                <c:pt idx="27">
                  <c:v>45.18251129125288</c:v>
                </c:pt>
                <c:pt idx="28">
                  <c:v>46.8477531705538</c:v>
                </c:pt>
                <c:pt idx="29">
                  <c:v>48.5121031361211</c:v>
                </c:pt>
                <c:pt idx="30">
                  <c:v>50.17552950112803</c:v>
                </c:pt>
                <c:pt idx="31">
                  <c:v>51.83800059633382</c:v>
                </c:pt>
                <c:pt idx="32">
                  <c:v>53.49948477068305</c:v>
                </c:pt>
                <c:pt idx="33">
                  <c:v>55.1599503919115</c:v>
                </c:pt>
                <c:pt idx="34">
                  <c:v>56.81936584714466</c:v>
                </c:pt>
                <c:pt idx="35">
                  <c:v>58.47769954350294</c:v>
                </c:pt>
                <c:pt idx="36">
                  <c:v>60.13491990870223</c:v>
                </c:pt>
                <c:pt idx="37">
                  <c:v>61.79099539165351</c:v>
                </c:pt>
                <c:pt idx="38">
                  <c:v>63.445894463065</c:v>
                </c:pt>
                <c:pt idx="39">
                  <c:v>65.09958561604358</c:v>
                </c:pt>
                <c:pt idx="40">
                  <c:v>66.75203736668998</c:v>
                </c:pt>
                <c:pt idx="41">
                  <c:v>68.4032182547059</c:v>
                </c:pt>
                <c:pt idx="42">
                  <c:v>70.05309684398308</c:v>
                </c:pt>
                <c:pt idx="43">
                  <c:v>71.7016417232128</c:v>
                </c:pt>
                <c:pt idx="44">
                  <c:v>73.34882150647225</c:v>
                </c:pt>
                <c:pt idx="45">
                  <c:v>74.99460483383322</c:v>
                </c:pt>
                <c:pt idx="46">
                  <c:v>76.63896037195106</c:v>
                </c:pt>
                <c:pt idx="47">
                  <c:v>78.28185681466596</c:v>
                </c:pt>
                <c:pt idx="48">
                  <c:v>79.92326288359638</c:v>
                </c:pt>
                <c:pt idx="49">
                  <c:v>81.56314732873423</c:v>
                </c:pt>
                <c:pt idx="50">
                  <c:v>83.20147892904286</c:v>
                </c:pt>
                <c:pt idx="51">
                  <c:v>84.83822649304836</c:v>
                </c:pt>
                <c:pt idx="52">
                  <c:v>86.473358859434</c:v>
                </c:pt>
                <c:pt idx="53">
                  <c:v>88.1068448976375</c:v>
                </c:pt>
                <c:pt idx="54">
                  <c:v>89.73865350843623</c:v>
                </c:pt>
                <c:pt idx="55">
                  <c:v>91.36875362454465</c:v>
                </c:pt>
                <c:pt idx="56">
                  <c:v>92.9971142112059</c:v>
                </c:pt>
                <c:pt idx="57">
                  <c:v>94.62370426677798</c:v>
                </c:pt>
                <c:pt idx="58">
                  <c:v>96.24849282333153</c:v>
                </c:pt>
                <c:pt idx="59">
                  <c:v>97.87144894723258</c:v>
                </c:pt>
                <c:pt idx="60">
                  <c:v>99.49254173973411</c:v>
                </c:pt>
                <c:pt idx="61">
                  <c:v>101.1117403375641</c:v>
                </c:pt>
                <c:pt idx="62">
                  <c:v>102.7290139135159</c:v>
                </c:pt>
                <c:pt idx="63">
                  <c:v>104.3443316770283</c:v>
                </c:pt>
                <c:pt idx="64">
                  <c:v>105.9576628747786</c:v>
                </c:pt>
                <c:pt idx="65">
                  <c:v>107.568976791265</c:v>
                </c:pt>
                <c:pt idx="66">
                  <c:v>109.1782427493914</c:v>
                </c:pt>
                <c:pt idx="67">
                  <c:v>110.7854301110525</c:v>
                </c:pt>
                <c:pt idx="68">
                  <c:v>112.3905082777171</c:v>
                </c:pt>
                <c:pt idx="69">
                  <c:v>113.993446691008</c:v>
                </c:pt>
                <c:pt idx="70">
                  <c:v>115.5942148332861</c:v>
                </c:pt>
                <c:pt idx="71">
                  <c:v>117.1927822282331</c:v>
                </c:pt>
                <c:pt idx="72">
                  <c:v>118.7891184414291</c:v>
                </c:pt>
                <c:pt idx="73">
                  <c:v>120.3831930809313</c:v>
                </c:pt>
                <c:pt idx="74">
                  <c:v>121.9749757978552</c:v>
                </c:pt>
                <c:pt idx="75">
                  <c:v>123.5644362869509</c:v>
                </c:pt>
                <c:pt idx="76">
                  <c:v>125.1515442871804</c:v>
                </c:pt>
                <c:pt idx="77">
                  <c:v>126.736269582294</c:v>
                </c:pt>
                <c:pt idx="78">
                  <c:v>128.318582001404</c:v>
                </c:pt>
                <c:pt idx="79">
                  <c:v>129.8984514195624</c:v>
                </c:pt>
                <c:pt idx="80">
                  <c:v>131.475847758331</c:v>
                </c:pt>
                <c:pt idx="81">
                  <c:v>133.0507409863558</c:v>
                </c:pt>
                <c:pt idx="82">
                  <c:v>134.6231011199384</c:v>
                </c:pt>
                <c:pt idx="83">
                  <c:v>136.192898223607</c:v>
                </c:pt>
                <c:pt idx="84">
                  <c:v>137.7601024106862</c:v>
                </c:pt>
                <c:pt idx="85">
                  <c:v>139.3246838438658</c:v>
                </c:pt>
                <c:pt idx="86">
                  <c:v>140.8866127357692</c:v>
                </c:pt>
                <c:pt idx="87">
                  <c:v>142.4458593495204</c:v>
                </c:pt>
                <c:pt idx="88">
                  <c:v>144.0023939993101</c:v>
                </c:pt>
                <c:pt idx="89">
                  <c:v>145.5561870509615</c:v>
                </c:pt>
                <c:pt idx="90">
                  <c:v>147.1072089224918</c:v>
                </c:pt>
                <c:pt idx="91">
                  <c:v>148.6554300846788</c:v>
                </c:pt>
                <c:pt idx="92">
                  <c:v>150.2008210616235</c:v>
                </c:pt>
                <c:pt idx="93">
                  <c:v>151.7433524313055</c:v>
                </c:pt>
                <c:pt idx="94">
                  <c:v>153.2829948261543</c:v>
                </c:pt>
                <c:pt idx="95">
                  <c:v>154.8197189335921</c:v>
                </c:pt>
                <c:pt idx="96">
                  <c:v>156.3534954966071</c:v>
                </c:pt>
                <c:pt idx="97">
                  <c:v>157.8842953143031</c:v>
                </c:pt>
                <c:pt idx="98">
                  <c:v>159.4120892424566</c:v>
                </c:pt>
                <c:pt idx="99">
                  <c:v>160.9368481940723</c:v>
                </c:pt>
                <c:pt idx="100">
                  <c:v>162.4585431399362</c:v>
                </c:pt>
                <c:pt idx="101">
                  <c:v>163.9771451091678</c:v>
                </c:pt>
                <c:pt idx="102">
                  <c:v>165.4926251897757</c:v>
                </c:pt>
                <c:pt idx="103">
                  <c:v>167.0049545291982</c:v>
                </c:pt>
                <c:pt idx="104">
                  <c:v>168.5141043348675</c:v>
                </c:pt>
                <c:pt idx="105">
                  <c:v>170.020045874745</c:v>
                </c:pt>
                <c:pt idx="106">
                  <c:v>171.5227504778701</c:v>
                </c:pt>
                <c:pt idx="107">
                  <c:v>173.0221895349143</c:v>
                </c:pt>
                <c:pt idx="108">
                  <c:v>174.5183344987158</c:v>
                </c:pt>
                <c:pt idx="109">
                  <c:v>176.011156884832</c:v>
                </c:pt>
                <c:pt idx="110">
                  <c:v>177.5006282720744</c:v>
                </c:pt>
                <c:pt idx="111">
                  <c:v>178.9867203030542</c:v>
                </c:pt>
                <c:pt idx="112">
                  <c:v>180.4694046847175</c:v>
                </c:pt>
                <c:pt idx="113">
                  <c:v>181.9486531888915</c:v>
                </c:pt>
                <c:pt idx="114">
                  <c:v>183.4244376528177</c:v>
                </c:pt>
                <c:pt idx="115">
                  <c:v>184.8967299796817</c:v>
                </c:pt>
                <c:pt idx="116">
                  <c:v>186.3655021391591</c:v>
                </c:pt>
                <c:pt idx="117">
                  <c:v>187.8307261679476</c:v>
                </c:pt>
                <c:pt idx="118">
                  <c:v>189.292374170289</c:v>
                </c:pt>
                <c:pt idx="119">
                  <c:v>190.7504183185128</c:v>
                </c:pt>
                <c:pt idx="120">
                  <c:v>192.2048308535563</c:v>
                </c:pt>
                <c:pt idx="121">
                  <c:v>193.6555840855018</c:v>
                </c:pt>
                <c:pt idx="122">
                  <c:v>195.1026503940981</c:v>
                </c:pt>
                <c:pt idx="123">
                  <c:v>196.5460022292866</c:v>
                </c:pt>
                <c:pt idx="124">
                  <c:v>197.985612111729</c:v>
                </c:pt>
                <c:pt idx="125">
                  <c:v>199.4214526333248</c:v>
                </c:pt>
                <c:pt idx="126">
                  <c:v>200.8534964577411</c:v>
                </c:pt>
                <c:pt idx="127">
                  <c:v>202.2817163209222</c:v>
                </c:pt>
                <c:pt idx="128">
                  <c:v>203.7060850316238</c:v>
                </c:pt>
                <c:pt idx="129">
                  <c:v>205.1265754719155</c:v>
                </c:pt>
                <c:pt idx="130">
                  <c:v>206.5431605977064</c:v>
                </c:pt>
                <c:pt idx="131">
                  <c:v>207.9558134392574</c:v>
                </c:pt>
                <c:pt idx="132">
                  <c:v>209.3645071016914</c:v>
                </c:pt>
                <c:pt idx="133">
                  <c:v>210.7692147655101</c:v>
                </c:pt>
                <c:pt idx="134">
                  <c:v>212.1699096871064</c:v>
                </c:pt>
                <c:pt idx="135">
                  <c:v>213.5665651992617</c:v>
                </c:pt>
                <c:pt idx="136">
                  <c:v>214.9591547116736</c:v>
                </c:pt>
                <c:pt idx="137">
                  <c:v>216.3476517114385</c:v>
                </c:pt>
                <c:pt idx="138">
                  <c:v>217.7320297635756</c:v>
                </c:pt>
                <c:pt idx="139">
                  <c:v>219.1122625115212</c:v>
                </c:pt>
                <c:pt idx="140">
                  <c:v>220.4883236776332</c:v>
                </c:pt>
                <c:pt idx="141">
                  <c:v>221.860187063686</c:v>
                </c:pt>
                <c:pt idx="142">
                  <c:v>223.227826551379</c:v>
                </c:pt>
                <c:pt idx="143">
                  <c:v>224.5912161028273</c:v>
                </c:pt>
                <c:pt idx="144">
                  <c:v>225.9503297610571</c:v>
                </c:pt>
                <c:pt idx="145">
                  <c:v>227.3051416505026</c:v>
                </c:pt>
                <c:pt idx="146">
                  <c:v>228.6556259774968</c:v>
                </c:pt>
                <c:pt idx="147">
                  <c:v>230.0017570307637</c:v>
                </c:pt>
                <c:pt idx="148">
                  <c:v>231.3435091819065</c:v>
                </c:pt>
                <c:pt idx="149">
                  <c:v>232.6808568859002</c:v>
                </c:pt>
                <c:pt idx="150">
                  <c:v>234.0137746815649</c:v>
                </c:pt>
                <c:pt idx="151">
                  <c:v>235.3422371920748</c:v>
                </c:pt>
                <c:pt idx="152">
                  <c:v>236.6662191254087</c:v>
                </c:pt>
                <c:pt idx="153">
                  <c:v>237.9856952748613</c:v>
                </c:pt>
                <c:pt idx="154">
                  <c:v>239.3006405195108</c:v>
                </c:pt>
                <c:pt idx="155">
                  <c:v>240.6110298246898</c:v>
                </c:pt>
                <c:pt idx="156">
                  <c:v>241.9168382424755</c:v>
                </c:pt>
                <c:pt idx="157">
                  <c:v>243.2180409121548</c:v>
                </c:pt>
                <c:pt idx="158">
                  <c:v>244.5146130607047</c:v>
                </c:pt>
                <c:pt idx="159">
                  <c:v>245.8065300032611</c:v>
                </c:pt>
                <c:pt idx="160">
                  <c:v>247.093767143584</c:v>
                </c:pt>
                <c:pt idx="161">
                  <c:v>248.3762999745342</c:v>
                </c:pt>
                <c:pt idx="162">
                  <c:v>249.654104078532</c:v>
                </c:pt>
                <c:pt idx="163">
                  <c:v>250.9271551280301</c:v>
                </c:pt>
                <c:pt idx="164">
                  <c:v>252.195428885971</c:v>
                </c:pt>
                <c:pt idx="165">
                  <c:v>253.4589012062461</c:v>
                </c:pt>
                <c:pt idx="166">
                  <c:v>254.717548034165</c:v>
                </c:pt>
                <c:pt idx="167">
                  <c:v>255.9713454069066</c:v>
                </c:pt>
                <c:pt idx="168">
                  <c:v>257.2202694539715</c:v>
                </c:pt>
                <c:pt idx="169">
                  <c:v>258.4642963976495</c:v>
                </c:pt>
                <c:pt idx="170">
                  <c:v>259.7034025534568</c:v>
                </c:pt>
                <c:pt idx="171">
                  <c:v>260.9375643305965</c:v>
                </c:pt>
                <c:pt idx="172">
                  <c:v>262.1667582324081</c:v>
                </c:pt>
                <c:pt idx="173">
                  <c:v>263.39096085681</c:v>
                </c:pt>
                <c:pt idx="174">
                  <c:v>264.6101488967477</c:v>
                </c:pt>
                <c:pt idx="175">
                  <c:v>265.8242991406372</c:v>
                </c:pt>
                <c:pt idx="176">
                  <c:v>267.033388472805</c:v>
                </c:pt>
                <c:pt idx="177">
                  <c:v>268.2373938739383</c:v>
                </c:pt>
                <c:pt idx="178">
                  <c:v>269.4362924214998</c:v>
                </c:pt>
                <c:pt idx="179">
                  <c:v>270.6300612901983</c:v>
                </c:pt>
                <c:pt idx="180">
                  <c:v>271.8186777523841</c:v>
                </c:pt>
                <c:pt idx="181">
                  <c:v>273.0021191785211</c:v>
                </c:pt>
                <c:pt idx="182">
                  <c:v>274.1803630375836</c:v>
                </c:pt>
                <c:pt idx="183">
                  <c:v>275.3533868975073</c:v>
                </c:pt>
                <c:pt idx="184">
                  <c:v>276.5211684256062</c:v>
                </c:pt>
                <c:pt idx="185">
                  <c:v>277.6836853890094</c:v>
                </c:pt>
                <c:pt idx="186">
                  <c:v>278.8409156550587</c:v>
                </c:pt>
                <c:pt idx="187">
                  <c:v>279.9928371917638</c:v>
                </c:pt>
                <c:pt idx="188">
                  <c:v>281.1394280681935</c:v>
                </c:pt>
                <c:pt idx="189">
                  <c:v>282.2806664549141</c:v>
                </c:pt>
                <c:pt idx="190">
                  <c:v>283.4165306243879</c:v>
                </c:pt>
                <c:pt idx="191">
                  <c:v>284.5469989513965</c:v>
                </c:pt>
                <c:pt idx="192">
                  <c:v>285.6720499134578</c:v>
                </c:pt>
                <c:pt idx="193">
                  <c:v>286.7916620912121</c:v>
                </c:pt>
                <c:pt idx="194">
                  <c:v>287.905814168864</c:v>
                </c:pt>
                <c:pt idx="195">
                  <c:v>289.0144849345626</c:v>
                </c:pt>
                <c:pt idx="196">
                  <c:v>290.1176532808078</c:v>
                </c:pt>
                <c:pt idx="197">
                  <c:v>291.2152982048697</c:v>
                </c:pt>
                <c:pt idx="198">
                  <c:v>292.3073988091683</c:v>
                </c:pt>
                <c:pt idx="199">
                  <c:v>293.3939343016782</c:v>
                </c:pt>
                <c:pt idx="200">
                  <c:v>294.4748839963377</c:v>
                </c:pt>
                <c:pt idx="201">
                  <c:v>295.5502273134144</c:v>
                </c:pt>
                <c:pt idx="202">
                  <c:v>296.6199437799217</c:v>
                </c:pt>
                <c:pt idx="203">
                  <c:v>297.6840130299977</c:v>
                </c:pt>
                <c:pt idx="204">
                  <c:v>298.7424148053007</c:v>
                </c:pt>
                <c:pt idx="205">
                  <c:v>299.7951289553807</c:v>
                </c:pt>
                <c:pt idx="206">
                  <c:v>300.8421354380862</c:v>
                </c:pt>
                <c:pt idx="207">
                  <c:v>301.8834143199128</c:v>
                </c:pt>
                <c:pt idx="208">
                  <c:v>302.9189457764135</c:v>
                </c:pt>
                <c:pt idx="209">
                  <c:v>303.9487100925621</c:v>
                </c:pt>
                <c:pt idx="210">
                  <c:v>304.972687663129</c:v>
                </c:pt>
                <c:pt idx="211">
                  <c:v>305.990858993056</c:v>
                </c:pt>
                <c:pt idx="212">
                  <c:v>307.0032046978283</c:v>
                </c:pt>
                <c:pt idx="213">
                  <c:v>308.0097055038424</c:v>
                </c:pt>
                <c:pt idx="214">
                  <c:v>309.0103422487695</c:v>
                </c:pt>
                <c:pt idx="215">
                  <c:v>310.0050958819347</c:v>
                </c:pt>
                <c:pt idx="216">
                  <c:v>310.9939474646536</c:v>
                </c:pt>
                <c:pt idx="217">
                  <c:v>311.9768781706251</c:v>
                </c:pt>
                <c:pt idx="218">
                  <c:v>312.9538692862585</c:v>
                </c:pt>
                <c:pt idx="219">
                  <c:v>313.924902211052</c:v>
                </c:pt>
                <c:pt idx="220">
                  <c:v>314.8899584579369</c:v>
                </c:pt>
                <c:pt idx="221">
                  <c:v>315.8490196536353</c:v>
                </c:pt>
                <c:pt idx="222">
                  <c:v>316.8020675390026</c:v>
                </c:pt>
                <c:pt idx="223">
                  <c:v>317.749083969376</c:v>
                </c:pt>
                <c:pt idx="224">
                  <c:v>318.690050914932</c:v>
                </c:pt>
                <c:pt idx="225">
                  <c:v>319.6249504610137</c:v>
                </c:pt>
                <c:pt idx="226">
                  <c:v>320.553764808481</c:v>
                </c:pt>
                <c:pt idx="227">
                  <c:v>321.4764762740465</c:v>
                </c:pt>
                <c:pt idx="228">
                  <c:v>322.3930672906133</c:v>
                </c:pt>
                <c:pt idx="229">
                  <c:v>323.3035204076085</c:v>
                </c:pt>
                <c:pt idx="230">
                  <c:v>324.2078182913179</c:v>
                </c:pt>
                <c:pt idx="231">
                  <c:v>325.105943725211</c:v>
                </c:pt>
                <c:pt idx="232">
                  <c:v>325.9978796102736</c:v>
                </c:pt>
                <c:pt idx="233">
                  <c:v>326.8836089653323</c:v>
                </c:pt>
                <c:pt idx="234">
                  <c:v>327.7631149273721</c:v>
                </c:pt>
                <c:pt idx="235">
                  <c:v>328.6363807518765</c:v>
                </c:pt>
                <c:pt idx="236">
                  <c:v>329.5033898131133</c:v>
                </c:pt>
                <c:pt idx="237">
                  <c:v>330.364125604482</c:v>
                </c:pt>
                <c:pt idx="238">
                  <c:v>331.2185717388102</c:v>
                </c:pt>
                <c:pt idx="239">
                  <c:v>332.0667119486747</c:v>
                </c:pt>
                <c:pt idx="240">
                  <c:v>332.9085300867188</c:v>
                </c:pt>
                <c:pt idx="241">
                  <c:v>333.7440101259274</c:v>
                </c:pt>
                <c:pt idx="242">
                  <c:v>334.573136159962</c:v>
                </c:pt>
                <c:pt idx="243">
                  <c:v>335.395892403464</c:v>
                </c:pt>
                <c:pt idx="244">
                  <c:v>336.2122631923376</c:v>
                </c:pt>
                <c:pt idx="245">
                  <c:v>337.0222329840563</c:v>
                </c:pt>
                <c:pt idx="246">
                  <c:v>337.8257863579663</c:v>
                </c:pt>
                <c:pt idx="247">
                  <c:v>338.6229080155677</c:v>
                </c:pt>
                <c:pt idx="248">
                  <c:v>339.4135827808122</c:v>
                </c:pt>
                <c:pt idx="249">
                  <c:v>340.1977956003917</c:v>
                </c:pt>
                <c:pt idx="250">
                  <c:v>340.9755315440232</c:v>
                </c:pt>
                <c:pt idx="251">
                  <c:v>341.746775804737</c:v>
                </c:pt>
                <c:pt idx="252">
                  <c:v>342.5115136991502</c:v>
                </c:pt>
                <c:pt idx="253">
                  <c:v>343.2697306677573</c:v>
                </c:pt>
                <c:pt idx="254">
                  <c:v>344.0214122751966</c:v>
                </c:pt>
                <c:pt idx="255">
                  <c:v>344.7665442105402</c:v>
                </c:pt>
                <c:pt idx="256">
                  <c:v>345.5051122875415</c:v>
                </c:pt>
                <c:pt idx="257">
                  <c:v>346.2371024449324</c:v>
                </c:pt>
                <c:pt idx="258">
                  <c:v>346.9625007466748</c:v>
                </c:pt>
                <c:pt idx="259">
                  <c:v>347.6812933822325</c:v>
                </c:pt>
                <c:pt idx="260">
                  <c:v>348.3934666668245</c:v>
                </c:pt>
                <c:pt idx="261">
                  <c:v>349.0990070416966</c:v>
                </c:pt>
                <c:pt idx="262">
                  <c:v>349.7979010743845</c:v>
                </c:pt>
                <c:pt idx="263">
                  <c:v>350.4901354589408</c:v>
                </c:pt>
                <c:pt idx="264">
                  <c:v>351.1756970162357</c:v>
                </c:pt>
                <c:pt idx="265">
                  <c:v>351.854572694154</c:v>
                </c:pt>
                <c:pt idx="266">
                  <c:v>352.5267495678762</c:v>
                </c:pt>
                <c:pt idx="267">
                  <c:v>353.192214840137</c:v>
                </c:pt>
                <c:pt idx="268">
                  <c:v>353.850955841427</c:v>
                </c:pt>
                <c:pt idx="269">
                  <c:v>354.5029600302693</c:v>
                </c:pt>
                <c:pt idx="270">
                  <c:v>355.148214993442</c:v>
                </c:pt>
                <c:pt idx="271">
                  <c:v>355.7867084462176</c:v>
                </c:pt>
                <c:pt idx="272">
                  <c:v>356.4184282326115</c:v>
                </c:pt>
                <c:pt idx="273">
                  <c:v>357.0433623255808</c:v>
                </c:pt>
                <c:pt idx="274">
                  <c:v>357.6614988272801</c:v>
                </c:pt>
                <c:pt idx="275">
                  <c:v>358.2728259692836</c:v>
                </c:pt>
                <c:pt idx="276">
                  <c:v>358.8773321128023</c:v>
                </c:pt>
                <c:pt idx="277">
                  <c:v>359.4750057489074</c:v>
                </c:pt>
                <c:pt idx="278">
                  <c:v>360.0658354987633</c:v>
                </c:pt>
                <c:pt idx="279">
                  <c:v>360.649810113817</c:v>
                </c:pt>
                <c:pt idx="280">
                  <c:v>361.2269184760218</c:v>
                </c:pt>
                <c:pt idx="281">
                  <c:v>361.7971495980855</c:v>
                </c:pt>
                <c:pt idx="282">
                  <c:v>362.3604926236237</c:v>
                </c:pt>
                <c:pt idx="283">
                  <c:v>362.9169368273854</c:v>
                </c:pt>
                <c:pt idx="284">
                  <c:v>363.466471615489</c:v>
                </c:pt>
                <c:pt idx="285">
                  <c:v>364.009086525576</c:v>
                </c:pt>
                <c:pt idx="286">
                  <c:v>364.5447712270421</c:v>
                </c:pt>
                <c:pt idx="287">
                  <c:v>365.0735155212205</c:v>
                </c:pt>
                <c:pt idx="288">
                  <c:v>365.5953093415849</c:v>
                </c:pt>
                <c:pt idx="289">
                  <c:v>366.1101427539356</c:v>
                </c:pt>
                <c:pt idx="290">
                  <c:v>366.6180059565766</c:v>
                </c:pt>
                <c:pt idx="291">
                  <c:v>367.118889280535</c:v>
                </c:pt>
                <c:pt idx="292">
                  <c:v>367.6127831897093</c:v>
                </c:pt>
                <c:pt idx="293">
                  <c:v>368.0996782810644</c:v>
                </c:pt>
                <c:pt idx="294">
                  <c:v>368.579565284829</c:v>
                </c:pt>
                <c:pt idx="295">
                  <c:v>369.0524350646422</c:v>
                </c:pt>
                <c:pt idx="296">
                  <c:v>369.5182786177454</c:v>
                </c:pt>
                <c:pt idx="297">
                  <c:v>369.9770870751482</c:v>
                </c:pt>
                <c:pt idx="298">
                  <c:v>370.4288517017985</c:v>
                </c:pt>
                <c:pt idx="299">
                  <c:v>370.8735638967497</c:v>
                </c:pt>
                <c:pt idx="300">
                  <c:v>371.3112151933221</c:v>
                </c:pt>
                <c:pt idx="301">
                  <c:v>371.7417972592632</c:v>
                </c:pt>
                <c:pt idx="302">
                  <c:v>372.1653018969141</c:v>
                </c:pt>
                <c:pt idx="303">
                  <c:v>372.5817210433555</c:v>
                </c:pt>
                <c:pt idx="304">
                  <c:v>372.9910467705665</c:v>
                </c:pt>
                <c:pt idx="305">
                  <c:v>373.3932712855762</c:v>
                </c:pt>
                <c:pt idx="306">
                  <c:v>373.7883869306082</c:v>
                </c:pt>
                <c:pt idx="307">
                  <c:v>374.1763861832318</c:v>
                </c:pt>
                <c:pt idx="308">
                  <c:v>374.5572616564971</c:v>
                </c:pt>
                <c:pt idx="309">
                  <c:v>374.9310060990861</c:v>
                </c:pt>
                <c:pt idx="310">
                  <c:v>375.297612395444</c:v>
                </c:pt>
                <c:pt idx="311">
                  <c:v>375.6570735659134</c:v>
                </c:pt>
                <c:pt idx="312">
                  <c:v>376.0093827668722</c:v>
                </c:pt>
                <c:pt idx="313">
                  <c:v>376.3545332908623</c:v>
                </c:pt>
                <c:pt idx="314">
                  <c:v>376.6925185667117</c:v>
                </c:pt>
                <c:pt idx="315">
                  <c:v>377.0233321596691</c:v>
                </c:pt>
                <c:pt idx="316">
                  <c:v>377.3469677715246</c:v>
                </c:pt>
                <c:pt idx="317">
                  <c:v>377.6634192407172</c:v>
                </c:pt>
                <c:pt idx="318">
                  <c:v>377.9726805424694</c:v>
                </c:pt>
                <c:pt idx="319">
                  <c:v>378.2747457888909</c:v>
                </c:pt>
                <c:pt idx="320">
                  <c:v>378.5696092290953</c:v>
                </c:pt>
                <c:pt idx="321">
                  <c:v>378.8572652493073</c:v>
                </c:pt>
                <c:pt idx="322">
                  <c:v>379.1377083729698</c:v>
                </c:pt>
                <c:pt idx="323">
                  <c:v>379.4109332608521</c:v>
                </c:pt>
                <c:pt idx="324">
                  <c:v>379.6769347111438</c:v>
                </c:pt>
                <c:pt idx="325">
                  <c:v>379.9357076595637</c:v>
                </c:pt>
                <c:pt idx="326">
                  <c:v>380.1872471794473</c:v>
                </c:pt>
                <c:pt idx="327">
                  <c:v>380.4315484818366</c:v>
                </c:pt>
                <c:pt idx="328">
                  <c:v>380.6686069155995</c:v>
                </c:pt>
                <c:pt idx="329">
                  <c:v>380.8984179674748</c:v>
                </c:pt>
                <c:pt idx="330">
                  <c:v>381.1209772621999</c:v>
                </c:pt>
                <c:pt idx="331">
                  <c:v>381.3362805625633</c:v>
                </c:pt>
                <c:pt idx="332">
                  <c:v>381.5443237694975</c:v>
                </c:pt>
                <c:pt idx="333">
                  <c:v>381.7451029221617</c:v>
                </c:pt>
                <c:pt idx="334">
                  <c:v>381.9386141980086</c:v>
                </c:pt>
                <c:pt idx="335">
                  <c:v>382.124853912869</c:v>
                </c:pt>
                <c:pt idx="336">
                  <c:v>382.303818520999</c:v>
                </c:pt>
                <c:pt idx="337">
                  <c:v>382.4755046151735</c:v>
                </c:pt>
                <c:pt idx="338">
                  <c:v>382.6399089267396</c:v>
                </c:pt>
                <c:pt idx="339">
                  <c:v>382.7970283256718</c:v>
                </c:pt>
                <c:pt idx="340">
                  <c:v>382.946859820647</c:v>
                </c:pt>
                <c:pt idx="341">
                  <c:v>383.089400559087</c:v>
                </c:pt>
                <c:pt idx="342">
                  <c:v>383.2246478272226</c:v>
                </c:pt>
                <c:pt idx="343">
                  <c:v>383.3525990501407</c:v>
                </c:pt>
                <c:pt idx="344">
                  <c:v>383.4732517918346</c:v>
                </c:pt>
                <c:pt idx="345">
                  <c:v>383.5866037552485</c:v>
                </c:pt>
                <c:pt idx="346">
                  <c:v>383.6926527823296</c:v>
                </c:pt>
                <c:pt idx="347">
                  <c:v>383.7913968540515</c:v>
                </c:pt>
                <c:pt idx="348">
                  <c:v>383.8828340904732</c:v>
                </c:pt>
                <c:pt idx="349">
                  <c:v>383.9669627507596</c:v>
                </c:pt>
                <c:pt idx="350">
                  <c:v>384.043781233224</c:v>
                </c:pt>
                <c:pt idx="351">
                  <c:v>384.1132880753528</c:v>
                </c:pt>
                <c:pt idx="352">
                  <c:v>384.1754819538343</c:v>
                </c:pt>
                <c:pt idx="353">
                  <c:v>384.2303616845876</c:v>
                </c:pt>
                <c:pt idx="354">
                  <c:v>384.2779262227839</c:v>
                </c:pt>
                <c:pt idx="355">
                  <c:v>384.318174662862</c:v>
                </c:pt>
                <c:pt idx="356">
                  <c:v>384.3511062385488</c:v>
                </c:pt>
                <c:pt idx="357">
                  <c:v>384.3767203228767</c:v>
                </c:pt>
                <c:pt idx="358">
                  <c:v>384.3950164281858</c:v>
                </c:pt>
                <c:pt idx="359">
                  <c:v>384.4059942061538</c:v>
                </c:pt>
                <c:pt idx="360">
                  <c:v>384.4096534477719</c:v>
                </c:pt>
                <c:pt idx="361">
                  <c:v>384.4059940833787</c:v>
                </c:pt>
                <c:pt idx="362">
                  <c:v>384.3950161826389</c:v>
                </c:pt>
                <c:pt idx="363">
                  <c:v>384.3767199545566</c:v>
                </c:pt>
                <c:pt idx="364">
                  <c:v>384.351105747469</c:v>
                </c:pt>
                <c:pt idx="365">
                  <c:v>384.3181740490351</c:v>
                </c:pt>
                <c:pt idx="366">
                  <c:v>384.2779254862218</c:v>
                </c:pt>
                <c:pt idx="367">
                  <c:v>384.2303608253078</c:v>
                </c:pt>
                <c:pt idx="368">
                  <c:v>384.1754809718543</c:v>
                </c:pt>
                <c:pt idx="369">
                  <c:v>384.1132869706938</c:v>
                </c:pt>
                <c:pt idx="370">
                  <c:v>384.0437800059153</c:v>
                </c:pt>
                <c:pt idx="371">
                  <c:v>383.9669614008267</c:v>
                </c:pt>
                <c:pt idx="372">
                  <c:v>383.8828326179473</c:v>
                </c:pt>
                <c:pt idx="373">
                  <c:v>383.7913952589607</c:v>
                </c:pt>
                <c:pt idx="374">
                  <c:v>383.6926510647173</c:v>
                </c:pt>
                <c:pt idx="375">
                  <c:v>383.5866019151495</c:v>
                </c:pt>
                <c:pt idx="376">
                  <c:v>383.4732498292886</c:v>
                </c:pt>
                <c:pt idx="377">
                  <c:v>383.3525969651935</c:v>
                </c:pt>
                <c:pt idx="378">
                  <c:v>383.224645619923</c:v>
                </c:pt>
                <c:pt idx="379">
                  <c:v>383.0893982294807</c:v>
                </c:pt>
                <c:pt idx="380">
                  <c:v>382.9468573687882</c:v>
                </c:pt>
                <c:pt idx="381">
                  <c:v>382.7970257516146</c:v>
                </c:pt>
                <c:pt idx="382">
                  <c:v>382.6399062305443</c:v>
                </c:pt>
                <c:pt idx="383">
                  <c:v>382.4755017969001</c:v>
                </c:pt>
                <c:pt idx="384">
                  <c:v>382.3038155807095</c:v>
                </c:pt>
                <c:pt idx="385">
                  <c:v>382.1248508506293</c:v>
                </c:pt>
                <c:pt idx="386">
                  <c:v>381.9386110138913</c:v>
                </c:pt>
                <c:pt idx="387">
                  <c:v>381.7450996162335</c:v>
                </c:pt>
                <c:pt idx="388">
                  <c:v>381.5443203418345</c:v>
                </c:pt>
                <c:pt idx="389">
                  <c:v>381.3362770132425</c:v>
                </c:pt>
                <c:pt idx="390">
                  <c:v>381.1209735913041</c:v>
                </c:pt>
                <c:pt idx="391">
                  <c:v>380.8984141750838</c:v>
                </c:pt>
                <c:pt idx="392">
                  <c:v>380.668603001797</c:v>
                </c:pt>
                <c:pt idx="393">
                  <c:v>380.4315444467108</c:v>
                </c:pt>
                <c:pt idx="394">
                  <c:v>380.187243023089</c:v>
                </c:pt>
                <c:pt idx="395">
                  <c:v>379.9357033820688</c:v>
                </c:pt>
                <c:pt idx="396">
                  <c:v>379.6769303126088</c:v>
                </c:pt>
                <c:pt idx="397">
                  <c:v>379.4109287413718</c:v>
                </c:pt>
                <c:pt idx="398">
                  <c:v>379.1377037326517</c:v>
                </c:pt>
                <c:pt idx="399">
                  <c:v>378.857260488252</c:v>
                </c:pt>
                <c:pt idx="400">
                  <c:v>378.5696043474108</c:v>
                </c:pt>
                <c:pt idx="401">
                  <c:v>378.2747407866869</c:v>
                </c:pt>
                <c:pt idx="402">
                  <c:v>377.9726754198587</c:v>
                </c:pt>
                <c:pt idx="403">
                  <c:v>377.6634139978146</c:v>
                </c:pt>
                <c:pt idx="404">
                  <c:v>377.3469624084481</c:v>
                </c:pt>
                <c:pt idx="405">
                  <c:v>377.0233266765412</c:v>
                </c:pt>
                <c:pt idx="406">
                  <c:v>376.6925129636521</c:v>
                </c:pt>
                <c:pt idx="407">
                  <c:v>376.3545275679982</c:v>
                </c:pt>
                <c:pt idx="408">
                  <c:v>376.0093769243343</c:v>
                </c:pt>
                <c:pt idx="409">
                  <c:v>375.6570676038348</c:v>
                </c:pt>
                <c:pt idx="410">
                  <c:v>375.297606313954</c:v>
                </c:pt>
                <c:pt idx="411">
                  <c:v>374.9309998983233</c:v>
                </c:pt>
                <c:pt idx="412">
                  <c:v>374.5572553366013</c:v>
                </c:pt>
                <c:pt idx="413">
                  <c:v>374.1763797443438</c:v>
                </c:pt>
                <c:pt idx="414">
                  <c:v>373.7883803728762</c:v>
                </c:pt>
                <c:pt idx="415">
                  <c:v>373.393264609147</c:v>
                </c:pt>
                <c:pt idx="416">
                  <c:v>372.9910399755846</c:v>
                </c:pt>
                <c:pt idx="417">
                  <c:v>372.581714129983</c:v>
                </c:pt>
                <c:pt idx="418">
                  <c:v>372.1652948653027</c:v>
                </c:pt>
                <c:pt idx="419">
                  <c:v>371.7417901095713</c:v>
                </c:pt>
                <c:pt idx="420">
                  <c:v>371.3112079257093</c:v>
                </c:pt>
                <c:pt idx="421">
                  <c:v>370.8735565113817</c:v>
                </c:pt>
                <c:pt idx="422">
                  <c:v>370.4288441988417</c:v>
                </c:pt>
                <c:pt idx="423">
                  <c:v>369.9770794547695</c:v>
                </c:pt>
                <c:pt idx="424">
                  <c:v>369.5182708801186</c:v>
                </c:pt>
                <c:pt idx="425">
                  <c:v>369.0524272099423</c:v>
                </c:pt>
                <c:pt idx="426">
                  <c:v>368.5795573132298</c:v>
                </c:pt>
                <c:pt idx="427">
                  <c:v>368.0996701927491</c:v>
                </c:pt>
                <c:pt idx="428">
                  <c:v>367.612774984854</c:v>
                </c:pt>
                <c:pt idx="429">
                  <c:v>367.1188809593328</c:v>
                </c:pt>
                <c:pt idx="430">
                  <c:v>366.617997519212</c:v>
                </c:pt>
                <c:pt idx="431">
                  <c:v>366.1101342005932</c:v>
                </c:pt>
                <c:pt idx="432">
                  <c:v>365.5953006724671</c:v>
                </c:pt>
                <c:pt idx="433">
                  <c:v>365.0735067365167</c:v>
                </c:pt>
                <c:pt idx="434">
                  <c:v>364.5447623269517</c:v>
                </c:pt>
                <c:pt idx="435">
                  <c:v>364.0090775102967</c:v>
                </c:pt>
                <c:pt idx="436">
                  <c:v>363.4664624852268</c:v>
                </c:pt>
                <c:pt idx="437">
                  <c:v>362.9169275823482</c:v>
                </c:pt>
                <c:pt idx="438">
                  <c:v>362.360483264014</c:v>
                </c:pt>
                <c:pt idx="439">
                  <c:v>361.7971401241225</c:v>
                </c:pt>
                <c:pt idx="440">
                  <c:v>361.2269088879141</c:v>
                </c:pt>
                <c:pt idx="441">
                  <c:v>360.6498004117783</c:v>
                </c:pt>
                <c:pt idx="442">
                  <c:v>360.06582568302</c:v>
                </c:pt>
                <c:pt idx="443">
                  <c:v>359.474995819678</c:v>
                </c:pt>
                <c:pt idx="444">
                  <c:v>358.8773220703067</c:v>
                </c:pt>
                <c:pt idx="445">
                  <c:v>358.2728158137537</c:v>
                </c:pt>
                <c:pt idx="446">
                  <c:v>357.6614885589413</c:v>
                </c:pt>
                <c:pt idx="447">
                  <c:v>357.0433519446655</c:v>
                </c:pt>
                <c:pt idx="448">
                  <c:v>356.418417739357</c:v>
                </c:pt>
                <c:pt idx="449">
                  <c:v>355.7866978408616</c:v>
                </c:pt>
                <c:pt idx="450">
                  <c:v>355.148204276217</c:v>
                </c:pt>
                <c:pt idx="451">
                  <c:v>354.5029492014208</c:v>
                </c:pt>
                <c:pt idx="452">
                  <c:v>353.8509449012006</c:v>
                </c:pt>
                <c:pt idx="453">
                  <c:v>353.1922037887795</c:v>
                </c:pt>
                <c:pt idx="454">
                  <c:v>352.5267384056365</c:v>
                </c:pt>
                <c:pt idx="455">
                  <c:v>351.8545614212838</c:v>
                </c:pt>
                <c:pt idx="456">
                  <c:v>351.1756856329943</c:v>
                </c:pt>
                <c:pt idx="457">
                  <c:v>350.4901239655814</c:v>
                </c:pt>
                <c:pt idx="458">
                  <c:v>349.7978894711668</c:v>
                </c:pt>
                <c:pt idx="459">
                  <c:v>349.0989953288839</c:v>
                </c:pt>
                <c:pt idx="460">
                  <c:v>348.3934548446786</c:v>
                </c:pt>
                <c:pt idx="461">
                  <c:v>347.6812814510257</c:v>
                </c:pt>
                <c:pt idx="462">
                  <c:v>346.9624887066767</c:v>
                </c:pt>
                <c:pt idx="463">
                  <c:v>346.2370902964124</c:v>
                </c:pt>
                <c:pt idx="464">
                  <c:v>345.5051000307743</c:v>
                </c:pt>
                <c:pt idx="465">
                  <c:v>344.7665318458015</c:v>
                </c:pt>
                <c:pt idx="466">
                  <c:v>344.0213998027692</c:v>
                </c:pt>
                <c:pt idx="467">
                  <c:v>343.2697180879217</c:v>
                </c:pt>
                <c:pt idx="468">
                  <c:v>342.5115010121899</c:v>
                </c:pt>
                <c:pt idx="469">
                  <c:v>341.7467630109423</c:v>
                </c:pt>
                <c:pt idx="470">
                  <c:v>340.9755186436807</c:v>
                </c:pt>
                <c:pt idx="471">
                  <c:v>340.1977825937991</c:v>
                </c:pt>
                <c:pt idx="472">
                  <c:v>339.4135696682566</c:v>
                </c:pt>
                <c:pt idx="473">
                  <c:v>338.6228947973524</c:v>
                </c:pt>
                <c:pt idx="474">
                  <c:v>337.8257730343857</c:v>
                </c:pt>
                <c:pt idx="475">
                  <c:v>337.0222195554139</c:v>
                </c:pt>
                <c:pt idx="476">
                  <c:v>336.2122496589359</c:v>
                </c:pt>
                <c:pt idx="477">
                  <c:v>335.3958787656118</c:v>
                </c:pt>
                <c:pt idx="478">
                  <c:v>334.5731224179688</c:v>
                </c:pt>
                <c:pt idx="479">
                  <c:v>333.7439962801021</c:v>
                </c:pt>
                <c:pt idx="480">
                  <c:v>332.9085161373786</c:v>
                </c:pt>
                <c:pt idx="481">
                  <c:v>332.0666978961391</c:v>
                </c:pt>
                <c:pt idx="482">
                  <c:v>331.2185575833882</c:v>
                </c:pt>
                <c:pt idx="483">
                  <c:v>330.3641113464968</c:v>
                </c:pt>
                <c:pt idx="484">
                  <c:v>329.5033754528885</c:v>
                </c:pt>
                <c:pt idx="485">
                  <c:v>328.6363662897434</c:v>
                </c:pt>
                <c:pt idx="486">
                  <c:v>327.7631003636582</c:v>
                </c:pt>
                <c:pt idx="487">
                  <c:v>326.8835943003617</c:v>
                </c:pt>
                <c:pt idx="488">
                  <c:v>325.9978648443825</c:v>
                </c:pt>
                <c:pt idx="489">
                  <c:v>325.1059288587342</c:v>
                </c:pt>
                <c:pt idx="490">
                  <c:v>324.2078033245938</c:v>
                </c:pt>
                <c:pt idx="491">
                  <c:v>323.3035053409739</c:v>
                </c:pt>
                <c:pt idx="492">
                  <c:v>322.393052124414</c:v>
                </c:pt>
                <c:pt idx="493">
                  <c:v>321.4764610086235</c:v>
                </c:pt>
                <c:pt idx="494">
                  <c:v>320.5537494441822</c:v>
                </c:pt>
                <c:pt idx="495">
                  <c:v>319.6249349981911</c:v>
                </c:pt>
                <c:pt idx="496">
                  <c:v>318.6900353539351</c:v>
                </c:pt>
                <c:pt idx="497">
                  <c:v>317.7490683105593</c:v>
                </c:pt>
                <c:pt idx="498">
                  <c:v>316.802051782718</c:v>
                </c:pt>
                <c:pt idx="499">
                  <c:v>315.8490038002458</c:v>
                </c:pt>
                <c:pt idx="500">
                  <c:v>314.8899425078017</c:v>
                </c:pt>
                <c:pt idx="501">
                  <c:v>313.9248861645323</c:v>
                </c:pt>
                <c:pt idx="502">
                  <c:v>312.95385314372</c:v>
                </c:pt>
                <c:pt idx="503">
                  <c:v>311.9768619324355</c:v>
                </c:pt>
                <c:pt idx="504">
                  <c:v>310.9939311311819</c:v>
                </c:pt>
                <c:pt idx="505">
                  <c:v>310.0050794535525</c:v>
                </c:pt>
                <c:pt idx="506">
                  <c:v>309.0103257258527</c:v>
                </c:pt>
                <c:pt idx="507">
                  <c:v>308.0096888867657</c:v>
                </c:pt>
                <c:pt idx="508">
                  <c:v>307.0031879869676</c:v>
                </c:pt>
                <c:pt idx="509">
                  <c:v>305.9908421887945</c:v>
                </c:pt>
                <c:pt idx="510">
                  <c:v>304.972670765849</c:v>
                </c:pt>
                <c:pt idx="511">
                  <c:v>303.948693102649</c:v>
                </c:pt>
                <c:pt idx="512">
                  <c:v>302.9189286942542</c:v>
                </c:pt>
                <c:pt idx="513">
                  <c:v>301.8833971458963</c:v>
                </c:pt>
                <c:pt idx="514">
                  <c:v>300.8421181726038</c:v>
                </c:pt>
                <c:pt idx="515">
                  <c:v>299.7951115988282</c:v>
                </c:pt>
                <c:pt idx="516">
                  <c:v>298.7423973580711</c:v>
                </c:pt>
                <c:pt idx="517">
                  <c:v>297.6839954924902</c:v>
                </c:pt>
                <c:pt idx="518">
                  <c:v>296.6199261525353</c:v>
                </c:pt>
                <c:pt idx="519">
                  <c:v>295.5502095965527</c:v>
                </c:pt>
                <c:pt idx="520">
                  <c:v>294.474866190408</c:v>
                </c:pt>
                <c:pt idx="521">
                  <c:v>293.3939164070812</c:v>
                </c:pt>
                <c:pt idx="522">
                  <c:v>292.307380826318</c:v>
                </c:pt>
                <c:pt idx="523">
                  <c:v>291.2152801341723</c:v>
                </c:pt>
                <c:pt idx="524">
                  <c:v>290.1176351226778</c:v>
                </c:pt>
                <c:pt idx="525">
                  <c:v>289.014466689415</c:v>
                </c:pt>
                <c:pt idx="526">
                  <c:v>287.9057958371156</c:v>
                </c:pt>
                <c:pt idx="527">
                  <c:v>286.7916436732821</c:v>
                </c:pt>
                <c:pt idx="528">
                  <c:v>285.6720314097674</c:v>
                </c:pt>
                <c:pt idx="529">
                  <c:v>284.5469803623707</c:v>
                </c:pt>
                <c:pt idx="530">
                  <c:v>283.4165119504457</c:v>
                </c:pt>
                <c:pt idx="531">
                  <c:v>282.28064769649</c:v>
                </c:pt>
                <c:pt idx="532">
                  <c:v>281.1394092257147</c:v>
                </c:pt>
                <c:pt idx="533">
                  <c:v>279.9928182656586</c:v>
                </c:pt>
                <c:pt idx="534">
                  <c:v>278.840896645766</c:v>
                </c:pt>
                <c:pt idx="535">
                  <c:v>277.6836662969573</c:v>
                </c:pt>
                <c:pt idx="536">
                  <c:v>276.5211492512358</c:v>
                </c:pt>
                <c:pt idx="537">
                  <c:v>275.3533676412591</c:v>
                </c:pt>
                <c:pt idx="538">
                  <c:v>274.1803436998977</c:v>
                </c:pt>
                <c:pt idx="539">
                  <c:v>273.002099759841</c:v>
                </c:pt>
                <c:pt idx="540">
                  <c:v>271.8186582531567</c:v>
                </c:pt>
                <c:pt idx="541">
                  <c:v>270.6300417108673</c:v>
                </c:pt>
                <c:pt idx="542">
                  <c:v>269.4362727625142</c:v>
                </c:pt>
                <c:pt idx="543">
                  <c:v>268.237374135752</c:v>
                </c:pt>
                <c:pt idx="544">
                  <c:v>267.0333686558715</c:v>
                </c:pt>
                <c:pt idx="545">
                  <c:v>265.8242792454075</c:v>
                </c:pt>
                <c:pt idx="546">
                  <c:v>264.6101289236805</c:v>
                </c:pt>
                <c:pt idx="547">
                  <c:v>263.3909408063648</c:v>
                </c:pt>
                <c:pt idx="548">
                  <c:v>262.1667381050453</c:v>
                </c:pt>
                <c:pt idx="549">
                  <c:v>260.9375441267782</c:v>
                </c:pt>
                <c:pt idx="550">
                  <c:v>259.703382273647</c:v>
                </c:pt>
                <c:pt idx="551">
                  <c:v>258.4642760423156</c:v>
                </c:pt>
                <c:pt idx="552">
                  <c:v>257.2202490235823</c:v>
                </c:pt>
                <c:pt idx="553">
                  <c:v>255.9713249019301</c:v>
                </c:pt>
                <c:pt idx="554">
                  <c:v>254.7175274550745</c:v>
                </c:pt>
                <c:pt idx="555">
                  <c:v>253.4588805535141</c:v>
                </c:pt>
                <c:pt idx="556">
                  <c:v>252.1954081600712</c:v>
                </c:pt>
                <c:pt idx="557">
                  <c:v>250.927134329443</c:v>
                </c:pt>
                <c:pt idx="558">
                  <c:v>249.6540832077355</c:v>
                </c:pt>
                <c:pt idx="559">
                  <c:v>248.3762790320087</c:v>
                </c:pt>
                <c:pt idx="560">
                  <c:v>247.0937461298134</c:v>
                </c:pt>
                <c:pt idx="561">
                  <c:v>245.8065089187302</c:v>
                </c:pt>
                <c:pt idx="562">
                  <c:v>244.5145919058977</c:v>
                </c:pt>
                <c:pt idx="563">
                  <c:v>243.2180196875608</c:v>
                </c:pt>
                <c:pt idx="564">
                  <c:v>241.916816948584</c:v>
                </c:pt>
                <c:pt idx="565">
                  <c:v>240.6110084619924</c:v>
                </c:pt>
                <c:pt idx="566">
                  <c:v>239.3006190885007</c:v>
                </c:pt>
                <c:pt idx="567">
                  <c:v>237.9856737760348</c:v>
                </c:pt>
                <c:pt idx="568">
                  <c:v>236.6661975592596</c:v>
                </c:pt>
                <c:pt idx="569">
                  <c:v>235.3422155591018</c:v>
                </c:pt>
                <c:pt idx="570">
                  <c:v>234.013752982271</c:v>
                </c:pt>
                <c:pt idx="571">
                  <c:v>232.6808351207837</c:v>
                </c:pt>
                <c:pt idx="572">
                  <c:v>231.3434873514748</c:v>
                </c:pt>
                <c:pt idx="573">
                  <c:v>230.0017351355176</c:v>
                </c:pt>
                <c:pt idx="574">
                  <c:v>228.6556040179447</c:v>
                </c:pt>
                <c:pt idx="575">
                  <c:v>227.3051196271531</c:v>
                </c:pt>
                <c:pt idx="576">
                  <c:v>225.950307674421</c:v>
                </c:pt>
                <c:pt idx="577">
                  <c:v>224.5911939534151</c:v>
                </c:pt>
                <c:pt idx="578">
                  <c:v>223.2278043397032</c:v>
                </c:pt>
                <c:pt idx="579">
                  <c:v>221.860164790261</c:v>
                </c:pt>
                <c:pt idx="580">
                  <c:v>220.4883013429783</c:v>
                </c:pt>
                <c:pt idx="581">
                  <c:v>219.1122401161529</c:v>
                </c:pt>
                <c:pt idx="582">
                  <c:v>217.7320073080147</c:v>
                </c:pt>
                <c:pt idx="583">
                  <c:v>216.3476291962041</c:v>
                </c:pt>
                <c:pt idx="584">
                  <c:v>214.9591321372901</c:v>
                </c:pt>
                <c:pt idx="585">
                  <c:v>213.5665425662536</c:v>
                </c:pt>
                <c:pt idx="586">
                  <c:v>212.1698869959967</c:v>
                </c:pt>
                <c:pt idx="587">
                  <c:v>210.7691920168292</c:v>
                </c:pt>
                <c:pt idx="588">
                  <c:v>209.364484295966</c:v>
                </c:pt>
                <c:pt idx="589">
                  <c:v>207.955790577019</c:v>
                </c:pt>
                <c:pt idx="590">
                  <c:v>206.5431376794875</c:v>
                </c:pt>
                <c:pt idx="591">
                  <c:v>205.1265524982472</c:v>
                </c:pt>
                <c:pt idx="592">
                  <c:v>203.7060620030418</c:v>
                </c:pt>
                <c:pt idx="593">
                  <c:v>202.2816932379648</c:v>
                </c:pt>
                <c:pt idx="594">
                  <c:v>200.8534733209432</c:v>
                </c:pt>
                <c:pt idx="595">
                  <c:v>199.4214294432301</c:v>
                </c:pt>
                <c:pt idx="596">
                  <c:v>197.9855888688738</c:v>
                </c:pt>
                <c:pt idx="597">
                  <c:v>196.5459789342154</c:v>
                </c:pt>
                <c:pt idx="598">
                  <c:v>195.1026270473538</c:v>
                </c:pt>
                <c:pt idx="599">
                  <c:v>193.655560687628</c:v>
                </c:pt>
                <c:pt idx="600">
                  <c:v>192.2048074050994</c:v>
                </c:pt>
                <c:pt idx="601">
                  <c:v>190.7503948200204</c:v>
                </c:pt>
                <c:pt idx="602">
                  <c:v>189.2923506223117</c:v>
                </c:pt>
                <c:pt idx="603">
                  <c:v>187.8307025710351</c:v>
                </c:pt>
                <c:pt idx="604">
                  <c:v>186.3654784938642</c:v>
                </c:pt>
                <c:pt idx="605">
                  <c:v>184.8967062865548</c:v>
                </c:pt>
                <c:pt idx="606">
                  <c:v>183.4244139124161</c:v>
                </c:pt>
                <c:pt idx="607">
                  <c:v>181.94862940177</c:v>
                </c:pt>
                <c:pt idx="608">
                  <c:v>180.4693808514327</c:v>
                </c:pt>
                <c:pt idx="609">
                  <c:v>178.9866964241635</c:v>
                </c:pt>
                <c:pt idx="610">
                  <c:v>177.5006043481396</c:v>
                </c:pt>
                <c:pt idx="611">
                  <c:v>176.011132916414</c:v>
                </c:pt>
                <c:pt idx="612">
                  <c:v>174.5183104863752</c:v>
                </c:pt>
                <c:pt idx="613">
                  <c:v>173.0221654792144</c:v>
                </c:pt>
                <c:pt idx="614">
                  <c:v>171.5227263793775</c:v>
                </c:pt>
                <c:pt idx="615">
                  <c:v>170.0200217340244</c:v>
                </c:pt>
                <c:pt idx="616">
                  <c:v>168.514080152488</c:v>
                </c:pt>
                <c:pt idx="617">
                  <c:v>167.0049303057268</c:v>
                </c:pt>
                <c:pt idx="618">
                  <c:v>165.4926009257802</c:v>
                </c:pt>
                <c:pt idx="619">
                  <c:v>163.9771208052222</c:v>
                </c:pt>
                <c:pt idx="620">
                  <c:v>162.4585187966094</c:v>
                </c:pt>
                <c:pt idx="621">
                  <c:v>160.9368238119388</c:v>
                </c:pt>
                <c:pt idx="622">
                  <c:v>159.412064822091</c:v>
                </c:pt>
                <c:pt idx="623">
                  <c:v>157.8842708562815</c:v>
                </c:pt>
                <c:pt idx="624">
                  <c:v>156.3534710015044</c:v>
                </c:pt>
                <c:pt idx="625">
                  <c:v>154.8196944019861</c:v>
                </c:pt>
                <c:pt idx="626">
                  <c:v>153.2829702586263</c:v>
                </c:pt>
                <c:pt idx="627">
                  <c:v>151.7433278284346</c:v>
                </c:pt>
                <c:pt idx="628">
                  <c:v>150.2007964239884</c:v>
                </c:pt>
                <c:pt idx="629">
                  <c:v>148.6554054128633</c:v>
                </c:pt>
                <c:pt idx="630">
                  <c:v>147.1071842170782</c:v>
                </c:pt>
                <c:pt idx="631">
                  <c:v>145.556162312536</c:v>
                </c:pt>
                <c:pt idx="632">
                  <c:v>144.0023692284566</c:v>
                </c:pt>
                <c:pt idx="633">
                  <c:v>142.4458345468254</c:v>
                </c:pt>
                <c:pt idx="634">
                  <c:v>140.8865879018204</c:v>
                </c:pt>
                <c:pt idx="635">
                  <c:v>139.3246589792512</c:v>
                </c:pt>
                <c:pt idx="636">
                  <c:v>137.760077515996</c:v>
                </c:pt>
                <c:pt idx="637">
                  <c:v>136.1928732994305</c:v>
                </c:pt>
                <c:pt idx="638">
                  <c:v>134.6230761668665</c:v>
                </c:pt>
                <c:pt idx="639">
                  <c:v>133.0507160049828</c:v>
                </c:pt>
                <c:pt idx="640">
                  <c:v>131.4758227492492</c:v>
                </c:pt>
                <c:pt idx="641">
                  <c:v>129.8984263833678</c:v>
                </c:pt>
                <c:pt idx="642">
                  <c:v>128.3185569386886</c:v>
                </c:pt>
                <c:pt idx="643">
                  <c:v>126.7362444936552</c:v>
                </c:pt>
                <c:pt idx="644">
                  <c:v>125.1515191732157</c:v>
                </c:pt>
                <c:pt idx="645">
                  <c:v>123.5644111482582</c:v>
                </c:pt>
                <c:pt idx="646">
                  <c:v>121.9749506350331</c:v>
                </c:pt>
                <c:pt idx="647">
                  <c:v>120.3831678945793</c:v>
                </c:pt>
                <c:pt idx="648">
                  <c:v>118.7890932321485</c:v>
                </c:pt>
                <c:pt idx="649">
                  <c:v>117.1927569966245</c:v>
                </c:pt>
                <c:pt idx="650">
                  <c:v>115.594189579953</c:v>
                </c:pt>
                <c:pt idx="651">
                  <c:v>113.993421416552</c:v>
                </c:pt>
                <c:pt idx="652">
                  <c:v>112.3904829827434</c:v>
                </c:pt>
                <c:pt idx="653">
                  <c:v>110.7854047961662</c:v>
                </c:pt>
                <c:pt idx="654">
                  <c:v>109.1782174151965</c:v>
                </c:pt>
                <c:pt idx="655">
                  <c:v>107.5689514383688</c:v>
                </c:pt>
                <c:pt idx="656">
                  <c:v>105.957637503788</c:v>
                </c:pt>
                <c:pt idx="657">
                  <c:v>104.3443062885513</c:v>
                </c:pt>
                <c:pt idx="658">
                  <c:v>102.7289885081607</c:v>
                </c:pt>
                <c:pt idx="659">
                  <c:v>101.1117149159418</c:v>
                </c:pt>
                <c:pt idx="660">
                  <c:v>99.4925163024524</c:v>
                </c:pt>
                <c:pt idx="661">
                  <c:v>97.87142349490393</c:v>
                </c:pt>
                <c:pt idx="662">
                  <c:v>96.24846735656706</c:v>
                </c:pt>
                <c:pt idx="663">
                  <c:v>94.62367878618925</c:v>
                </c:pt>
                <c:pt idx="664">
                  <c:v>92.9970887174061</c:v>
                </c:pt>
                <c:pt idx="665">
                  <c:v>91.3687281181484</c:v>
                </c:pt>
                <c:pt idx="666">
                  <c:v>89.73862799005793</c:v>
                </c:pt>
                <c:pt idx="667">
                  <c:v>88.1068193678918</c:v>
                </c:pt>
                <c:pt idx="668">
                  <c:v>86.47333331893613</c:v>
                </c:pt>
                <c:pt idx="669">
                  <c:v>84.83820094241406</c:v>
                </c:pt>
                <c:pt idx="670">
                  <c:v>83.2014533688894</c:v>
                </c:pt>
                <c:pt idx="671">
                  <c:v>81.5631217596792</c:v>
                </c:pt>
                <c:pt idx="672">
                  <c:v>79.92323730625735</c:v>
                </c:pt>
                <c:pt idx="673">
                  <c:v>78.28183122966227</c:v>
                </c:pt>
                <c:pt idx="674">
                  <c:v>76.63893477990115</c:v>
                </c:pt>
                <c:pt idx="675">
                  <c:v>74.99457923535666</c:v>
                </c:pt>
                <c:pt idx="676">
                  <c:v>73.34879590218884</c:v>
                </c:pt>
                <c:pt idx="677">
                  <c:v>71.70161611374435</c:v>
                </c:pt>
                <c:pt idx="678">
                  <c:v>70.05307122995113</c:v>
                </c:pt>
                <c:pt idx="679">
                  <c:v>68.40319263673163</c:v>
                </c:pt>
                <c:pt idx="680">
                  <c:v>66.75201174539657</c:v>
                </c:pt>
                <c:pt idx="681">
                  <c:v>65.09955999205246</c:v>
                </c:pt>
                <c:pt idx="682">
                  <c:v>63.44586883700035</c:v>
                </c:pt>
                <c:pt idx="683">
                  <c:v>61.7909697641383</c:v>
                </c:pt>
                <c:pt idx="684">
                  <c:v>60.13489428036118</c:v>
                </c:pt>
                <c:pt idx="685">
                  <c:v>58.47767391496073</c:v>
                </c:pt>
                <c:pt idx="686">
                  <c:v>56.81934021902606</c:v>
                </c:pt>
                <c:pt idx="687">
                  <c:v>55.15992476484196</c:v>
                </c:pt>
                <c:pt idx="688">
                  <c:v>53.49945914528907</c:v>
                </c:pt>
                <c:pt idx="689">
                  <c:v>51.83797497324026</c:v>
                </c:pt>
                <c:pt idx="690">
                  <c:v>50.17550388096306</c:v>
                </c:pt>
                <c:pt idx="691">
                  <c:v>48.51207751951029</c:v>
                </c:pt>
                <c:pt idx="692">
                  <c:v>46.8477275581259</c:v>
                </c:pt>
                <c:pt idx="693">
                  <c:v>45.18248568363483</c:v>
                </c:pt>
                <c:pt idx="694">
                  <c:v>43.51638359984423</c:v>
                </c:pt>
                <c:pt idx="695">
                  <c:v>41.84945302693876</c:v>
                </c:pt>
                <c:pt idx="696">
                  <c:v>40.18172570087501</c:v>
                </c:pt>
                <c:pt idx="697">
                  <c:v>38.51323337277901</c:v>
                </c:pt>
                <c:pt idx="698">
                  <c:v>36.84400780834184</c:v>
                </c:pt>
                <c:pt idx="699">
                  <c:v>35.17408078721417</c:v>
                </c:pt>
                <c:pt idx="700">
                  <c:v>33.50348410240196</c:v>
                </c:pt>
                <c:pt idx="701">
                  <c:v>31.83224955965868</c:v>
                </c:pt>
                <c:pt idx="702">
                  <c:v>30.16040897688368</c:v>
                </c:pt>
                <c:pt idx="703">
                  <c:v>28.48799418351337</c:v>
                </c:pt>
                <c:pt idx="704">
                  <c:v>26.81503701991699</c:v>
                </c:pt>
                <c:pt idx="705">
                  <c:v>25.14156933678903</c:v>
                </c:pt>
                <c:pt idx="706">
                  <c:v>23.46762299454412</c:v>
                </c:pt>
                <c:pt idx="707">
                  <c:v>21.79322986270958</c:v>
                </c:pt>
                <c:pt idx="708">
                  <c:v>20.11842181931932</c:v>
                </c:pt>
                <c:pt idx="709">
                  <c:v>18.44323075030556</c:v>
                </c:pt>
                <c:pt idx="710">
                  <c:v>16.76768854889428</c:v>
                </c:pt>
                <c:pt idx="711">
                  <c:v>15.09182711499507</c:v>
                </c:pt>
                <c:pt idx="712">
                  <c:v>13.41567835459633</c:v>
                </c:pt>
                <c:pt idx="713">
                  <c:v>11.73927417915596</c:v>
                </c:pt>
                <c:pt idx="714">
                  <c:v>10.0626465049954</c:v>
                </c:pt>
                <c:pt idx="715">
                  <c:v>8.3858272526901</c:v>
                </c:pt>
                <c:pt idx="716">
                  <c:v>6.70884834646411</c:v>
                </c:pt>
                <c:pt idx="717">
                  <c:v>5.031741713580086</c:v>
                </c:pt>
                <c:pt idx="718">
                  <c:v>3.354539283732989</c:v>
                </c:pt>
                <c:pt idx="719">
                  <c:v>1.67727298844122</c:v>
                </c:pt>
                <c:pt idx="720">
                  <c:v>-2.52395604484612E-5</c:v>
                </c:pt>
                <c:pt idx="721">
                  <c:v>-1.677323466929877</c:v>
                </c:pt>
                <c:pt idx="722">
                  <c:v>-3.354589760324289</c:v>
                </c:pt>
                <c:pt idx="723">
                  <c:v>-5.0317921870096</c:v>
                </c:pt>
                <c:pt idx="724">
                  <c:v>-6.70889881546681</c:v>
                </c:pt>
                <c:pt idx="725">
                  <c:v>-8.38587771600172</c:v>
                </c:pt>
                <c:pt idx="726">
                  <c:v>-10.06269696135117</c:v>
                </c:pt>
                <c:pt idx="727">
                  <c:v>-11.73932462729165</c:v>
                </c:pt>
                <c:pt idx="728">
                  <c:v>-13.4157287932477</c:v>
                </c:pt>
                <c:pt idx="729">
                  <c:v>-15.09187754289805</c:v>
                </c:pt>
                <c:pt idx="730">
                  <c:v>-16.76773896478499</c:v>
                </c:pt>
                <c:pt idx="731">
                  <c:v>-18.44328115292063</c:v>
                </c:pt>
                <c:pt idx="732">
                  <c:v>-20.11847220739512</c:v>
                </c:pt>
                <c:pt idx="733">
                  <c:v>-21.79328023498308</c:v>
                </c:pt>
                <c:pt idx="734">
                  <c:v>-23.46767334975283</c:v>
                </c:pt>
                <c:pt idx="735">
                  <c:v>-25.14161967367009</c:v>
                </c:pt>
                <c:pt idx="736">
                  <c:v>-26.8150873372086</c:v>
                </c:pt>
              </c:numCache>
            </c:numRef>
          </c:yVal>
          <c:smooth val="1"/>
        </c:ser>
        <c:ser>
          <c:idx val="7"/>
          <c:order val="7"/>
          <c:tx>
            <c:v>VW_10_45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Sheet6!$N$694:$N$695</c:f>
              <c:numCache>
                <c:formatCode>General</c:formatCode>
                <c:ptCount val="2"/>
                <c:pt idx="0">
                  <c:v>384.4</c:v>
                </c:pt>
                <c:pt idx="1">
                  <c:v>-240.757</c:v>
                </c:pt>
              </c:numCache>
            </c:numRef>
          </c:xVal>
          <c:yVal>
            <c:numRef>
              <c:f>Sheet6!$O$694:$O$695</c:f>
              <c:numCache>
                <c:formatCode>General</c:formatCode>
                <c:ptCount val="2"/>
                <c:pt idx="0">
                  <c:v>-2640.0</c:v>
                </c:pt>
                <c:pt idx="1">
                  <c:v>-204.565</c:v>
                </c:pt>
              </c:numCache>
            </c:numRef>
          </c:yVal>
          <c:smooth val="1"/>
        </c:ser>
        <c:ser>
          <c:idx val="8"/>
          <c:order val="8"/>
          <c:tx>
            <c:v>VW_10_90</c:v>
          </c:tx>
          <c:marker>
            <c:symbol val="none"/>
          </c:marker>
          <c:xVal>
            <c:numRef>
              <c:f>Sheet6!$N$698:$N$699</c:f>
              <c:numCache>
                <c:formatCode>General</c:formatCode>
                <c:ptCount val="2"/>
                <c:pt idx="0">
                  <c:v>384.4</c:v>
                </c:pt>
                <c:pt idx="1">
                  <c:v>-194.731</c:v>
                </c:pt>
              </c:numCache>
            </c:numRef>
          </c:xVal>
          <c:yVal>
            <c:numRef>
              <c:f>Sheet6!$O$698:$O$699</c:f>
              <c:numCache>
                <c:formatCode>General</c:formatCode>
                <c:ptCount val="2"/>
                <c:pt idx="0">
                  <c:v>-2640.0</c:v>
                </c:pt>
                <c:pt idx="1">
                  <c:v>-26.815</c:v>
                </c:pt>
              </c:numCache>
            </c:numRef>
          </c:yVal>
          <c:smooth val="1"/>
        </c:ser>
        <c:dLbls/>
        <c:axId val="453838712"/>
        <c:axId val="580380392"/>
      </c:scatterChart>
      <c:valAx>
        <c:axId val="453838712"/>
        <c:scaling>
          <c:orientation val="minMax"/>
        </c:scaling>
        <c:axPos val="b"/>
        <c:numFmt formatCode="General" sourceLinked="1"/>
        <c:tickLblPos val="nextTo"/>
        <c:crossAx val="580380392"/>
        <c:crosses val="autoZero"/>
        <c:crossBetween val="midCat"/>
      </c:valAx>
      <c:valAx>
        <c:axId val="580380392"/>
        <c:scaling>
          <c:orientation val="minMax"/>
          <c:max val="800.0"/>
          <c:min val="-2800.0"/>
        </c:scaling>
        <c:axPos val="l"/>
        <c:majorGridlines/>
        <c:numFmt formatCode="General" sourceLinked="1"/>
        <c:tickLblPos val="nextTo"/>
        <c:crossAx val="453838712"/>
        <c:crosses val="autoZero"/>
        <c:crossBetween val="midCat"/>
        <c:majorUnit val="400.0"/>
      </c:valAx>
    </c:plotArea>
    <c:plotVisOnly val="1"/>
    <c:dispBlanksAs val="gap"/>
  </c:chart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smoothMarker"/>
        <c:ser>
          <c:idx val="1"/>
          <c:order val="0"/>
          <c:tx>
            <c:v>VW_0</c:v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xVal>
            <c:numRef>
              <c:f>Sheet6!$N$681:$N$682</c:f>
              <c:numCache>
                <c:formatCode>General</c:formatCode>
                <c:ptCount val="2"/>
                <c:pt idx="0">
                  <c:v>384.4</c:v>
                </c:pt>
                <c:pt idx="1">
                  <c:v>-368.6</c:v>
                </c:pt>
              </c:numCache>
            </c:numRef>
          </c:xVal>
          <c:yVal>
            <c:numRef>
              <c:f>Sheet6!$O$681:$O$682</c:f>
              <c:numCache>
                <c:formatCode>General</c:formatCode>
                <c:ptCount val="2"/>
                <c:pt idx="0">
                  <c:v>-2640.0</c:v>
                </c:pt>
                <c:pt idx="1">
                  <c:v>-109.2</c:v>
                </c:pt>
              </c:numCache>
            </c:numRef>
          </c:yVal>
          <c:smooth val="1"/>
        </c:ser>
        <c:ser>
          <c:idx val="0"/>
          <c:order val="1"/>
          <c:tx>
            <c:v>VW_0</c:v>
          </c:tx>
          <c:marker>
            <c:symbol val="none"/>
          </c:marker>
          <c:xVal>
            <c:numRef>
              <c:f>Sheet6!$A$2:$A$788</c:f>
              <c:numCache>
                <c:formatCode>General</c:formatCode>
                <c:ptCount val="787"/>
                <c:pt idx="0">
                  <c:v>384.4096494590956</c:v>
                </c:pt>
                <c:pt idx="1">
                  <c:v>384.4059901560886</c:v>
                </c:pt>
                <c:pt idx="2">
                  <c:v>384.395012316736</c:v>
                </c:pt>
                <c:pt idx="3">
                  <c:v>384.3767161500388</c:v>
                </c:pt>
                <c:pt idx="4">
                  <c:v>384.3511020043324</c:v>
                </c:pt>
                <c:pt idx="5">
                  <c:v>384.3181703672685</c:v>
                </c:pt>
                <c:pt idx="6">
                  <c:v>384.2779218658253</c:v>
                </c:pt>
                <c:pt idx="7">
                  <c:v>384.2303572662665</c:v>
                </c:pt>
                <c:pt idx="8">
                  <c:v>384.1754774741657</c:v>
                </c:pt>
                <c:pt idx="9">
                  <c:v>384.113283534348</c:v>
                </c:pt>
                <c:pt idx="10">
                  <c:v>384.0437766308918</c:v>
                </c:pt>
                <c:pt idx="11">
                  <c:v>383.9669580871123</c:v>
                </c:pt>
                <c:pt idx="12">
                  <c:v>383.882829365532</c:v>
                </c:pt>
                <c:pt idx="13">
                  <c:v>383.7913920678275</c:v>
                </c:pt>
                <c:pt idx="14">
                  <c:v>383.6926479348463</c:v>
                </c:pt>
                <c:pt idx="15">
                  <c:v>383.5865988465197</c:v>
                </c:pt>
                <c:pt idx="16">
                  <c:v>383.4732468218837</c:v>
                </c:pt>
                <c:pt idx="17">
                  <c:v>383.352594018989</c:v>
                </c:pt>
                <c:pt idx="18">
                  <c:v>383.224642734894</c:v>
                </c:pt>
                <c:pt idx="19">
                  <c:v>383.0893954056039</c:v>
                </c:pt>
                <c:pt idx="20">
                  <c:v>382.9468546060395</c:v>
                </c:pt>
                <c:pt idx="21">
                  <c:v>382.7970230499667</c:v>
                </c:pt>
                <c:pt idx="22">
                  <c:v>382.6399035899643</c:v>
                </c:pt>
                <c:pt idx="23">
                  <c:v>382.4754992173595</c:v>
                </c:pt>
                <c:pt idx="24">
                  <c:v>382.3038130621738</c:v>
                </c:pt>
                <c:pt idx="25">
                  <c:v>382.1248483930728</c:v>
                </c:pt>
                <c:pt idx="26">
                  <c:v>381.9386086172702</c:v>
                </c:pt>
                <c:pt idx="27">
                  <c:v>381.7450972805196</c:v>
                </c:pt>
                <c:pt idx="28">
                  <c:v>381.5443180669868</c:v>
                </c:pt>
                <c:pt idx="29">
                  <c:v>381.3362747992238</c:v>
                </c:pt>
                <c:pt idx="30">
                  <c:v>381.1209714380735</c:v>
                </c:pt>
                <c:pt idx="31">
                  <c:v>380.8984120826016</c:v>
                </c:pt>
                <c:pt idx="32">
                  <c:v>380.6686009700203</c:v>
                </c:pt>
                <c:pt idx="33">
                  <c:v>380.4315424755949</c:v>
                </c:pt>
                <c:pt idx="34">
                  <c:v>380.187241112589</c:v>
                </c:pt>
                <c:pt idx="35">
                  <c:v>379.9357015321385</c:v>
                </c:pt>
                <c:pt idx="36">
                  <c:v>379.6769285231992</c:v>
                </c:pt>
                <c:pt idx="37">
                  <c:v>379.4109270124353</c:v>
                </c:pt>
                <c:pt idx="38">
                  <c:v>379.1377020641329</c:v>
                </c:pt>
                <c:pt idx="39">
                  <c:v>378.8572588801013</c:v>
                </c:pt>
                <c:pt idx="40">
                  <c:v>378.569602799575</c:v>
                </c:pt>
                <c:pt idx="41">
                  <c:v>378.2747392991108</c:v>
                </c:pt>
                <c:pt idx="42">
                  <c:v>377.9726739924852</c:v>
                </c:pt>
                <c:pt idx="43">
                  <c:v>377.6634126305881</c:v>
                </c:pt>
                <c:pt idx="44">
                  <c:v>377.3469611013093</c:v>
                </c:pt>
                <c:pt idx="45">
                  <c:v>377.0233254294276</c:v>
                </c:pt>
                <c:pt idx="46">
                  <c:v>376.6925117765035</c:v>
                </c:pt>
                <c:pt idx="47">
                  <c:v>376.3545264407518</c:v>
                </c:pt>
                <c:pt idx="48">
                  <c:v>376.0093758569252</c:v>
                </c:pt>
                <c:pt idx="49">
                  <c:v>375.6570665961946</c:v>
                </c:pt>
                <c:pt idx="50">
                  <c:v>375.2976053660203</c:v>
                </c:pt>
                <c:pt idx="51">
                  <c:v>374.9309990100267</c:v>
                </c:pt>
                <c:pt idx="52">
                  <c:v>374.5572545078711</c:v>
                </c:pt>
                <c:pt idx="53">
                  <c:v>374.1763789751072</c:v>
                </c:pt>
                <c:pt idx="54">
                  <c:v>373.7883796630641</c:v>
                </c:pt>
                <c:pt idx="55">
                  <c:v>373.3932639586801</c:v>
                </c:pt>
                <c:pt idx="56">
                  <c:v>372.9910393843981</c:v>
                </c:pt>
                <c:pt idx="57">
                  <c:v>372.5817135979885</c:v>
                </c:pt>
                <c:pt idx="58">
                  <c:v>372.1652943924304</c:v>
                </c:pt>
                <c:pt idx="59">
                  <c:v>371.7417896957398</c:v>
                </c:pt>
                <c:pt idx="60">
                  <c:v>371.3112075708371</c:v>
                </c:pt>
                <c:pt idx="61">
                  <c:v>370.8735562153872</c:v>
                </c:pt>
                <c:pt idx="62">
                  <c:v>370.4288439616415</c:v>
                </c:pt>
                <c:pt idx="63">
                  <c:v>369.9770792762779</c:v>
                </c:pt>
                <c:pt idx="64">
                  <c:v>369.5182707602536</c:v>
                </c:pt>
                <c:pt idx="65">
                  <c:v>369.0524271486134</c:v>
                </c:pt>
                <c:pt idx="66">
                  <c:v>368.579557310352</c:v>
                </c:pt>
                <c:pt idx="67">
                  <c:v>368.0996702482265</c:v>
                </c:pt>
                <c:pt idx="68">
                  <c:v>367.6127750986016</c:v>
                </c:pt>
                <c:pt idx="69">
                  <c:v>367.1188811312572</c:v>
                </c:pt>
                <c:pt idx="70">
                  <c:v>366.6179977492171</c:v>
                </c:pt>
                <c:pt idx="71">
                  <c:v>366.1101344885842</c:v>
                </c:pt>
                <c:pt idx="72">
                  <c:v>365.5953010183491</c:v>
                </c:pt>
                <c:pt idx="73">
                  <c:v>365.0735071401912</c:v>
                </c:pt>
                <c:pt idx="74">
                  <c:v>364.5447627883177</c:v>
                </c:pt>
                <c:pt idx="75">
                  <c:v>364.0090780292583</c:v>
                </c:pt>
                <c:pt idx="76">
                  <c:v>363.4664630616774</c:v>
                </c:pt>
                <c:pt idx="77">
                  <c:v>362.9169282161865</c:v>
                </c:pt>
                <c:pt idx="78">
                  <c:v>362.3604839551397</c:v>
                </c:pt>
                <c:pt idx="79">
                  <c:v>361.797140872427</c:v>
                </c:pt>
                <c:pt idx="80">
                  <c:v>361.2269096932918</c:v>
                </c:pt>
                <c:pt idx="81">
                  <c:v>360.6498012741188</c:v>
                </c:pt>
                <c:pt idx="82">
                  <c:v>360.0658266022123</c:v>
                </c:pt>
                <c:pt idx="83">
                  <c:v>359.4749967956161</c:v>
                </c:pt>
                <c:pt idx="84">
                  <c:v>358.8773231028764</c:v>
                </c:pt>
                <c:pt idx="85">
                  <c:v>358.2728169028388</c:v>
                </c:pt>
                <c:pt idx="86">
                  <c:v>357.6614897044327</c:v>
                </c:pt>
                <c:pt idx="87">
                  <c:v>357.0433531464452</c:v>
                </c:pt>
                <c:pt idx="88">
                  <c:v>356.4184189973048</c:v>
                </c:pt>
                <c:pt idx="89">
                  <c:v>355.7866991548637</c:v>
                </c:pt>
                <c:pt idx="90">
                  <c:v>355.1482056461514</c:v>
                </c:pt>
                <c:pt idx="91">
                  <c:v>354.502950627167</c:v>
                </c:pt>
                <c:pt idx="92">
                  <c:v>353.8509463826358</c:v>
                </c:pt>
                <c:pt idx="93">
                  <c:v>353.1922053257807</c:v>
                </c:pt>
                <c:pt idx="94">
                  <c:v>352.5267399980768</c:v>
                </c:pt>
                <c:pt idx="95">
                  <c:v>351.8545630690398</c:v>
                </c:pt>
                <c:pt idx="96">
                  <c:v>351.175687335939</c:v>
                </c:pt>
                <c:pt idx="97">
                  <c:v>350.4901257235865</c:v>
                </c:pt>
                <c:pt idx="98">
                  <c:v>349.7978912840975</c:v>
                </c:pt>
                <c:pt idx="99">
                  <c:v>349.0989971966138</c:v>
                </c:pt>
                <c:pt idx="100">
                  <c:v>348.3934567670715</c:v>
                </c:pt>
                <c:pt idx="101">
                  <c:v>347.6812834279513</c:v>
                </c:pt>
                <c:pt idx="102">
                  <c:v>346.962490737999</c:v>
                </c:pt>
                <c:pt idx="103">
                  <c:v>346.2370923819951</c:v>
                </c:pt>
                <c:pt idx="104">
                  <c:v>345.5051021704804</c:v>
                </c:pt>
                <c:pt idx="105">
                  <c:v>344.766534039493</c:v>
                </c:pt>
                <c:pt idx="106">
                  <c:v>344.021402050307</c:v>
                </c:pt>
                <c:pt idx="107">
                  <c:v>343.269720389163</c:v>
                </c:pt>
                <c:pt idx="108">
                  <c:v>342.5115033669915</c:v>
                </c:pt>
                <c:pt idx="109">
                  <c:v>341.7467654191613</c:v>
                </c:pt>
                <c:pt idx="110">
                  <c:v>340.9755211051751</c:v>
                </c:pt>
                <c:pt idx="111">
                  <c:v>340.1977851084164</c:v>
                </c:pt>
                <c:pt idx="112">
                  <c:v>339.4135722358571</c:v>
                </c:pt>
                <c:pt idx="113">
                  <c:v>338.622897417781</c:v>
                </c:pt>
                <c:pt idx="114">
                  <c:v>337.8257757074965</c:v>
                </c:pt>
                <c:pt idx="115">
                  <c:v>337.022222281057</c:v>
                </c:pt>
                <c:pt idx="116">
                  <c:v>336.2122524369577</c:v>
                </c:pt>
                <c:pt idx="117">
                  <c:v>335.3958815958621</c:v>
                </c:pt>
                <c:pt idx="118">
                  <c:v>334.5731253002854</c:v>
                </c:pt>
                <c:pt idx="119">
                  <c:v>333.743999214336</c:v>
                </c:pt>
                <c:pt idx="120">
                  <c:v>332.9085191233712</c:v>
                </c:pt>
                <c:pt idx="121">
                  <c:v>332.066700933732</c:v>
                </c:pt>
                <c:pt idx="122">
                  <c:v>331.2185606724216</c:v>
                </c:pt>
                <c:pt idx="123">
                  <c:v>330.364114486811</c:v>
                </c:pt>
                <c:pt idx="124">
                  <c:v>329.5033786443242</c:v>
                </c:pt>
                <c:pt idx="125">
                  <c:v>328.6363695321318</c:v>
                </c:pt>
                <c:pt idx="126">
                  <c:v>327.7631036568386</c:v>
                </c:pt>
                <c:pt idx="127">
                  <c:v>326.8835976441688</c:v>
                </c:pt>
                <c:pt idx="128">
                  <c:v>325.9978682386495</c:v>
                </c:pt>
                <c:pt idx="129">
                  <c:v>325.1059323032943</c:v>
                </c:pt>
                <c:pt idx="130">
                  <c:v>324.2078068192773</c:v>
                </c:pt>
                <c:pt idx="131">
                  <c:v>323.3035088856141</c:v>
                </c:pt>
                <c:pt idx="132">
                  <c:v>322.3930557188352</c:v>
                </c:pt>
                <c:pt idx="133">
                  <c:v>321.4764646526576</c:v>
                </c:pt>
                <c:pt idx="134">
                  <c:v>320.5537531376547</c:v>
                </c:pt>
                <c:pt idx="135">
                  <c:v>319.6249387409238</c:v>
                </c:pt>
                <c:pt idx="136">
                  <c:v>318.6900391457554</c:v>
                </c:pt>
                <c:pt idx="137">
                  <c:v>317.7490721512887</c:v>
                </c:pt>
                <c:pt idx="138">
                  <c:v>316.8020556721813</c:v>
                </c:pt>
                <c:pt idx="139">
                  <c:v>315.8490077382622</c:v>
                </c:pt>
                <c:pt idx="140">
                  <c:v>314.8899464941915</c:v>
                </c:pt>
                <c:pt idx="141">
                  <c:v>313.9248901991143</c:v>
                </c:pt>
                <c:pt idx="142">
                  <c:v>312.9538572263111</c:v>
                </c:pt>
                <c:pt idx="143">
                  <c:v>311.9768660628522</c:v>
                </c:pt>
                <c:pt idx="144">
                  <c:v>310.9939353092415</c:v>
                </c:pt>
                <c:pt idx="145">
                  <c:v>310.0050836790677</c:v>
                </c:pt>
                <c:pt idx="146">
                  <c:v>309.0103299986316</c:v>
                </c:pt>
                <c:pt idx="147">
                  <c:v>308.0096932066242</c:v>
                </c:pt>
                <c:pt idx="148">
                  <c:v>307.0031923537197</c:v>
                </c:pt>
                <c:pt idx="149">
                  <c:v>305.990846602247</c:v>
                </c:pt>
                <c:pt idx="150">
                  <c:v>304.9726752258108</c:v>
                </c:pt>
                <c:pt idx="151">
                  <c:v>303.9486976089275</c:v>
                </c:pt>
                <c:pt idx="152">
                  <c:v>302.9189332466528</c:v>
                </c:pt>
                <c:pt idx="153">
                  <c:v>301.8834017442265</c:v>
                </c:pt>
                <c:pt idx="154">
                  <c:v>300.8421228166673</c:v>
                </c:pt>
                <c:pt idx="155">
                  <c:v>299.7951162884258</c:v>
                </c:pt>
                <c:pt idx="156">
                  <c:v>298.7424020930096</c:v>
                </c:pt>
                <c:pt idx="157">
                  <c:v>297.6840002725663</c:v>
                </c:pt>
                <c:pt idx="158">
                  <c:v>296.6199309775492</c:v>
                </c:pt>
                <c:pt idx="159">
                  <c:v>295.5502144663042</c:v>
                </c:pt>
                <c:pt idx="160">
                  <c:v>294.4748711046937</c:v>
                </c:pt>
                <c:pt idx="161">
                  <c:v>293.3939213657047</c:v>
                </c:pt>
                <c:pt idx="162">
                  <c:v>292.3073858290658</c:v>
                </c:pt>
                <c:pt idx="163">
                  <c:v>291.2152851808443</c:v>
                </c:pt>
                <c:pt idx="164">
                  <c:v>290.1176402130674</c:v>
                </c:pt>
                <c:pt idx="165">
                  <c:v>289.0144718233107</c:v>
                </c:pt>
                <c:pt idx="166">
                  <c:v>287.9058010143123</c:v>
                </c:pt>
                <c:pt idx="167">
                  <c:v>286.7916488935693</c:v>
                </c:pt>
                <c:pt idx="168">
                  <c:v>285.6720366729327</c:v>
                </c:pt>
                <c:pt idx="169">
                  <c:v>284.5469856682062</c:v>
                </c:pt>
                <c:pt idx="170">
                  <c:v>283.4165172987375</c:v>
                </c:pt>
                <c:pt idx="171">
                  <c:v>282.2806530870239</c:v>
                </c:pt>
                <c:pt idx="172">
                  <c:v>281.1394146582739</c:v>
                </c:pt>
                <c:pt idx="173">
                  <c:v>279.9928237400325</c:v>
                </c:pt>
                <c:pt idx="174">
                  <c:v>278.8409021617347</c:v>
                </c:pt>
                <c:pt idx="175">
                  <c:v>277.6836718543044</c:v>
                </c:pt>
                <c:pt idx="176">
                  <c:v>276.5211548497452</c:v>
                </c:pt>
                <c:pt idx="177">
                  <c:v>275.353373280705</c:v>
                </c:pt>
                <c:pt idx="178">
                  <c:v>274.1803493800624</c:v>
                </c:pt>
                <c:pt idx="179">
                  <c:v>273.0021054805018</c:v>
                </c:pt>
                <c:pt idx="180">
                  <c:v>271.8186640140933</c:v>
                </c:pt>
                <c:pt idx="181">
                  <c:v>270.6300475118541</c:v>
                </c:pt>
                <c:pt idx="182">
                  <c:v>269.436278603332</c:v>
                </c:pt>
                <c:pt idx="183">
                  <c:v>268.2373800161668</c:v>
                </c:pt>
                <c:pt idx="184">
                  <c:v>267.0333745756611</c:v>
                </c:pt>
                <c:pt idx="185">
                  <c:v>265.8242852043458</c:v>
                </c:pt>
                <c:pt idx="186">
                  <c:v>264.6101349215359</c:v>
                </c:pt>
                <c:pt idx="187">
                  <c:v>263.3909468429088</c:v>
                </c:pt>
                <c:pt idx="188">
                  <c:v>262.166744180049</c:v>
                </c:pt>
                <c:pt idx="189">
                  <c:v>260.9375502400064</c:v>
                </c:pt>
                <c:pt idx="190">
                  <c:v>259.7033884248733</c:v>
                </c:pt>
                <c:pt idx="191">
                  <c:v>258.4642822313044</c:v>
                </c:pt>
                <c:pt idx="192">
                  <c:v>257.2202552500968</c:v>
                </c:pt>
                <c:pt idx="193">
                  <c:v>255.97133116574</c:v>
                </c:pt>
                <c:pt idx="194">
                  <c:v>254.7175337559408</c:v>
                </c:pt>
                <c:pt idx="195">
                  <c:v>253.4588868912014</c:v>
                </c:pt>
                <c:pt idx="196">
                  <c:v>252.1954145343413</c:v>
                </c:pt>
                <c:pt idx="197">
                  <c:v>250.9271407400584</c:v>
                </c:pt>
                <c:pt idx="198">
                  <c:v>249.6540896544555</c:v>
                </c:pt>
                <c:pt idx="199">
                  <c:v>248.3762855145928</c:v>
                </c:pt>
                <c:pt idx="200">
                  <c:v>247.0937526480199</c:v>
                </c:pt>
                <c:pt idx="201">
                  <c:v>245.806515472317</c:v>
                </c:pt>
                <c:pt idx="202">
                  <c:v>244.5145984946239</c:v>
                </c:pt>
                <c:pt idx="203">
                  <c:v>243.2180263111796</c:v>
                </c:pt>
                <c:pt idx="204">
                  <c:v>241.9168236068499</c:v>
                </c:pt>
                <c:pt idx="205">
                  <c:v>240.6110151546621</c:v>
                </c:pt>
                <c:pt idx="206">
                  <c:v>239.3006258153276</c:v>
                </c:pt>
                <c:pt idx="207">
                  <c:v>237.9856805367706</c:v>
                </c:pt>
                <c:pt idx="208">
                  <c:v>236.666204353656</c:v>
                </c:pt>
                <c:pt idx="209">
                  <c:v>235.3422223869106</c:v>
                </c:pt>
                <c:pt idx="210">
                  <c:v>234.0137598432402</c:v>
                </c:pt>
                <c:pt idx="211">
                  <c:v>232.680842014664</c:v>
                </c:pt>
                <c:pt idx="212">
                  <c:v>231.3434942780121</c:v>
                </c:pt>
                <c:pt idx="213">
                  <c:v>230.0017420944623</c:v>
                </c:pt>
                <c:pt idx="214">
                  <c:v>228.6556110090417</c:v>
                </c:pt>
                <c:pt idx="215">
                  <c:v>227.3051266501497</c:v>
                </c:pt>
                <c:pt idx="216">
                  <c:v>225.9503147290604</c:v>
                </c:pt>
                <c:pt idx="217">
                  <c:v>224.5912010394424</c:v>
                </c:pt>
                <c:pt idx="218">
                  <c:v>223.2278114568628</c:v>
                </c:pt>
                <c:pt idx="219">
                  <c:v>221.860171938296</c:v>
                </c:pt>
                <c:pt idx="220">
                  <c:v>220.488308521627</c:v>
                </c:pt>
                <c:pt idx="221">
                  <c:v>219.1122473251588</c:v>
                </c:pt>
                <c:pt idx="222">
                  <c:v>217.7320145471165</c:v>
                </c:pt>
                <c:pt idx="223">
                  <c:v>216.3476364651432</c:v>
                </c:pt>
                <c:pt idx="224">
                  <c:v>214.959139435804</c:v>
                </c:pt>
                <c:pt idx="225">
                  <c:v>213.5665498940803</c:v>
                </c:pt>
                <c:pt idx="226">
                  <c:v>212.1698943528733</c:v>
                </c:pt>
                <c:pt idx="227">
                  <c:v>210.769199402492</c:v>
                </c:pt>
                <c:pt idx="228">
                  <c:v>209.3644917101504</c:v>
                </c:pt>
                <c:pt idx="229">
                  <c:v>207.9557980194603</c:v>
                </c:pt>
                <c:pt idx="230">
                  <c:v>206.5431451499192</c:v>
                </c:pt>
                <c:pt idx="231">
                  <c:v>205.126559996404</c:v>
                </c:pt>
                <c:pt idx="232">
                  <c:v>203.7060695286552</c:v>
                </c:pt>
                <c:pt idx="233">
                  <c:v>202.2817007907649</c:v>
                </c:pt>
                <c:pt idx="234">
                  <c:v>200.8534809006642</c:v>
                </c:pt>
                <c:pt idx="235">
                  <c:v>199.4214370495995</c:v>
                </c:pt>
                <c:pt idx="236">
                  <c:v>197.9855965016241</c:v>
                </c:pt>
                <c:pt idx="237">
                  <c:v>196.5459865930732</c:v>
                </c:pt>
                <c:pt idx="238">
                  <c:v>195.1026347320469</c:v>
                </c:pt>
                <c:pt idx="239">
                  <c:v>193.655568397887</c:v>
                </c:pt>
                <c:pt idx="240">
                  <c:v>192.2048151406495</c:v>
                </c:pt>
                <c:pt idx="241">
                  <c:v>190.750402580588</c:v>
                </c:pt>
                <c:pt idx="242">
                  <c:v>189.292358407623</c:v>
                </c:pt>
                <c:pt idx="243">
                  <c:v>187.8307103808138</c:v>
                </c:pt>
                <c:pt idx="244">
                  <c:v>186.3654863278351</c:v>
                </c:pt>
                <c:pt idx="245">
                  <c:v>184.8967141444397</c:v>
                </c:pt>
                <c:pt idx="246">
                  <c:v>183.4244217939375</c:v>
                </c:pt>
                <c:pt idx="247">
                  <c:v>181.948637306654</c:v>
                </c:pt>
                <c:pt idx="248">
                  <c:v>180.4693887793967</c:v>
                </c:pt>
                <c:pt idx="249">
                  <c:v>178.9867043749302</c:v>
                </c:pt>
                <c:pt idx="250">
                  <c:v>177.5006123214286</c:v>
                </c:pt>
                <c:pt idx="251">
                  <c:v>176.0111409119444</c:v>
                </c:pt>
                <c:pt idx="252">
                  <c:v>174.5183185038672</c:v>
                </c:pt>
                <c:pt idx="253">
                  <c:v>173.0221735183858</c:v>
                </c:pt>
                <c:pt idx="254">
                  <c:v>171.5227344399454</c:v>
                </c:pt>
                <c:pt idx="255">
                  <c:v>170.0200298157074</c:v>
                </c:pt>
                <c:pt idx="256">
                  <c:v>168.5140882550002</c:v>
                </c:pt>
                <c:pt idx="257">
                  <c:v>167.004938428785</c:v>
                </c:pt>
                <c:pt idx="258">
                  <c:v>165.4926090690996</c:v>
                </c:pt>
                <c:pt idx="259">
                  <c:v>163.9771289685167</c:v>
                </c:pt>
                <c:pt idx="260">
                  <c:v>162.4585269795955</c:v>
                </c:pt>
                <c:pt idx="261">
                  <c:v>160.9368320143273</c:v>
                </c:pt>
                <c:pt idx="262">
                  <c:v>159.4120730435955</c:v>
                </c:pt>
                <c:pt idx="263">
                  <c:v>157.8842790966142</c:v>
                </c:pt>
                <c:pt idx="264">
                  <c:v>156.3534792603774</c:v>
                </c:pt>
                <c:pt idx="265">
                  <c:v>154.81970267911</c:v>
                </c:pt>
                <c:pt idx="266">
                  <c:v>153.2829785537116</c:v>
                </c:pt>
                <c:pt idx="267">
                  <c:v>151.7433361411923</c:v>
                </c:pt>
                <c:pt idx="268">
                  <c:v>150.2008047541266</c:v>
                </c:pt>
                <c:pt idx="269">
                  <c:v>148.6554137600928</c:v>
                </c:pt>
                <c:pt idx="270">
                  <c:v>147.1071925811063</c:v>
                </c:pt>
                <c:pt idx="271">
                  <c:v>145.5561706930695</c:v>
                </c:pt>
                <c:pt idx="272">
                  <c:v>144.002377625205</c:v>
                </c:pt>
                <c:pt idx="273">
                  <c:v>142.4458429594955</c:v>
                </c:pt>
                <c:pt idx="274">
                  <c:v>140.8865963301167</c:v>
                </c:pt>
                <c:pt idx="275">
                  <c:v>139.3246674228802</c:v>
                </c:pt>
                <c:pt idx="276">
                  <c:v>137.7600859746617</c:v>
                </c:pt>
                <c:pt idx="277">
                  <c:v>136.19288177284</c:v>
                </c:pt>
                <c:pt idx="278">
                  <c:v>134.6230846547244</c:v>
                </c:pt>
                <c:pt idx="279">
                  <c:v>133.050724506991</c:v>
                </c:pt>
                <c:pt idx="280">
                  <c:v>131.4758312651111</c:v>
                </c:pt>
                <c:pt idx="281">
                  <c:v>129.8984349127875</c:v>
                </c:pt>
                <c:pt idx="282">
                  <c:v>128.318565481367</c:v>
                </c:pt>
                <c:pt idx="283">
                  <c:v>126.7362530492967</c:v>
                </c:pt>
                <c:pt idx="284">
                  <c:v>125.1515277415197</c:v>
                </c:pt>
                <c:pt idx="285">
                  <c:v>123.5644197289263</c:v>
                </c:pt>
                <c:pt idx="286">
                  <c:v>121.9749592277658</c:v>
                </c:pt>
                <c:pt idx="287">
                  <c:v>120.3831764990772</c:v>
                </c:pt>
                <c:pt idx="288">
                  <c:v>118.7891018481105</c:v>
                </c:pt>
                <c:pt idx="289">
                  <c:v>117.1927656237506</c:v>
                </c:pt>
                <c:pt idx="290">
                  <c:v>115.594198217941</c:v>
                </c:pt>
                <c:pt idx="291">
                  <c:v>113.9934300651014</c:v>
                </c:pt>
                <c:pt idx="292">
                  <c:v>112.3904916415519</c:v>
                </c:pt>
                <c:pt idx="293">
                  <c:v>110.7854134649314</c:v>
                </c:pt>
                <c:pt idx="294">
                  <c:v>109.178226093616</c:v>
                </c:pt>
                <c:pt idx="295">
                  <c:v>107.5689601261385</c:v>
                </c:pt>
                <c:pt idx="296">
                  <c:v>105.957646200605</c:v>
                </c:pt>
                <c:pt idx="297">
                  <c:v>104.3443149941118</c:v>
                </c:pt>
                <c:pt idx="298">
                  <c:v>102.7289972221601</c:v>
                </c:pt>
                <c:pt idx="299">
                  <c:v>101.111723638075</c:v>
                </c:pt>
                <c:pt idx="300">
                  <c:v>99.49252503241517</c:v>
                </c:pt>
                <c:pt idx="301">
                  <c:v>97.87143223238891</c:v>
                </c:pt>
                <c:pt idx="302">
                  <c:v>96.24847610127101</c:v>
                </c:pt>
                <c:pt idx="303">
                  <c:v>94.62368753780495</c:v>
                </c:pt>
                <c:pt idx="304">
                  <c:v>92.99709747562752</c:v>
                </c:pt>
                <c:pt idx="305">
                  <c:v>91.36873688266778</c:v>
                </c:pt>
                <c:pt idx="306">
                  <c:v>89.73863676056874</c:v>
                </c:pt>
                <c:pt idx="307">
                  <c:v>88.10682814408587</c:v>
                </c:pt>
                <c:pt idx="308">
                  <c:v>86.47334210050671</c:v>
                </c:pt>
                <c:pt idx="309">
                  <c:v>84.8382097290529</c:v>
                </c:pt>
                <c:pt idx="310">
                  <c:v>83.20146216028777</c:v>
                </c:pt>
                <c:pt idx="311">
                  <c:v>81.56313055552833</c:v>
                </c:pt>
                <c:pt idx="312">
                  <c:v>79.92324610624851</c:v>
                </c:pt>
                <c:pt idx="313">
                  <c:v>78.28184003348527</c:v>
                </c:pt>
                <c:pt idx="314">
                  <c:v>76.63894358724806</c:v>
                </c:pt>
                <c:pt idx="315">
                  <c:v>74.99458804591692</c:v>
                </c:pt>
                <c:pt idx="316">
                  <c:v>73.34880471565255</c:v>
                </c:pt>
                <c:pt idx="317">
                  <c:v>71.7016249298007</c:v>
                </c:pt>
                <c:pt idx="318">
                  <c:v>70.05308004828916</c:v>
                </c:pt>
                <c:pt idx="319">
                  <c:v>68.40320145704046</c:v>
                </c:pt>
                <c:pt idx="320">
                  <c:v>66.75202056736526</c:v>
                </c:pt>
                <c:pt idx="321">
                  <c:v>65.09956881536951</c:v>
                </c:pt>
                <c:pt idx="322">
                  <c:v>63.44587766135412</c:v>
                </c:pt>
                <c:pt idx="323">
                  <c:v>61.79097858921746</c:v>
                </c:pt>
                <c:pt idx="324">
                  <c:v>60.1349031058533</c:v>
                </c:pt>
                <c:pt idx="325">
                  <c:v>58.47768274055355</c:v>
                </c:pt>
                <c:pt idx="326">
                  <c:v>56.81934904440698</c:v>
                </c:pt>
                <c:pt idx="327">
                  <c:v>55.15993358969811</c:v>
                </c:pt>
                <c:pt idx="328">
                  <c:v>53.49946796930778</c:v>
                </c:pt>
                <c:pt idx="329">
                  <c:v>51.83798379610887</c:v>
                </c:pt>
                <c:pt idx="330">
                  <c:v>50.17551270236727</c:v>
                </c:pt>
                <c:pt idx="331">
                  <c:v>48.51208633913723</c:v>
                </c:pt>
                <c:pt idx="332">
                  <c:v>46.84773637566119</c:v>
                </c:pt>
                <c:pt idx="333">
                  <c:v>45.18249449876538</c:v>
                </c:pt>
                <c:pt idx="334">
                  <c:v>43.51639241225615</c:v>
                </c:pt>
                <c:pt idx="335">
                  <c:v>41.84946183631691</c:v>
                </c:pt>
                <c:pt idx="336">
                  <c:v>40.18173450690581</c:v>
                </c:pt>
                <c:pt idx="337">
                  <c:v>38.51324217514803</c:v>
                </c:pt>
                <c:pt idx="338">
                  <c:v>36.84401660673429</c:v>
                </c:pt>
                <c:pt idx="339">
                  <c:v>35.17408958131526</c:v>
                </c:pt>
                <c:pt idx="340">
                  <c:v>33.50349289189693</c:v>
                </c:pt>
                <c:pt idx="341">
                  <c:v>31.83225834423254</c:v>
                </c:pt>
                <c:pt idx="342">
                  <c:v>30.16041775622111</c:v>
                </c:pt>
                <c:pt idx="343">
                  <c:v>28.48800295729928</c:v>
                </c:pt>
                <c:pt idx="344">
                  <c:v>26.81504578783604</c:v>
                </c:pt>
                <c:pt idx="345">
                  <c:v>25.14157809852592</c:v>
                </c:pt>
                <c:pt idx="346">
                  <c:v>23.46763174978318</c:v>
                </c:pt>
                <c:pt idx="347">
                  <c:v>21.79323861113522</c:v>
                </c:pt>
                <c:pt idx="348">
                  <c:v>20.11843056061578</c:v>
                </c:pt>
                <c:pt idx="349">
                  <c:v>18.44323948415712</c:v>
                </c:pt>
                <c:pt idx="350">
                  <c:v>16.76769727498498</c:v>
                </c:pt>
                <c:pt idx="351">
                  <c:v>15.09183583300943</c:v>
                </c:pt>
                <c:pt idx="352">
                  <c:v>13.41568706421808</c:v>
                </c:pt>
                <c:pt idx="353">
                  <c:v>11.73928288006913</c:v>
                </c:pt>
                <c:pt idx="354">
                  <c:v>10.06265519688381</c:v>
                </c:pt>
                <c:pt idx="355">
                  <c:v>8.38583593523801</c:v>
                </c:pt>
                <c:pt idx="356">
                  <c:v>6.70885701935503</c:v>
                </c:pt>
                <c:pt idx="357">
                  <c:v>5.031750376498025</c:v>
                </c:pt>
                <c:pt idx="358">
                  <c:v>3.354547936361718</c:v>
                </c:pt>
                <c:pt idx="359">
                  <c:v>1.677281630464644</c:v>
                </c:pt>
                <c:pt idx="360">
                  <c:v>-1.6608458646629E-5</c:v>
                </c:pt>
                <c:pt idx="361">
                  <c:v>-1.677314847065779</c:v>
                </c:pt>
                <c:pt idx="362">
                  <c:v>-3.354581152014249</c:v>
                </c:pt>
                <c:pt idx="363">
                  <c:v>-5.0317835905697</c:v>
                </c:pt>
                <c:pt idx="364">
                  <c:v>-6.708890231213313</c:v>
                </c:pt>
                <c:pt idx="365">
                  <c:v>-8.385869144250612</c:v>
                </c:pt>
                <c:pt idx="366">
                  <c:v>-10.0626884024186</c:v>
                </c:pt>
                <c:pt idx="367">
                  <c:v>-11.73931608149384</c:v>
                </c:pt>
                <c:pt idx="368">
                  <c:v>-13.41572026090058</c:v>
                </c:pt>
                <c:pt idx="369">
                  <c:v>-15.0918690243178</c:v>
                </c:pt>
                <c:pt idx="370">
                  <c:v>-16.76773046028744</c:v>
                </c:pt>
                <c:pt idx="371">
                  <c:v>-18.44327266282161</c:v>
                </c:pt>
                <c:pt idx="372">
                  <c:v>-20.11846373201064</c:v>
                </c:pt>
                <c:pt idx="373">
                  <c:v>-21.79327177462903</c:v>
                </c:pt>
                <c:pt idx="374">
                  <c:v>-23.46766490474447</c:v>
                </c:pt>
                <c:pt idx="375">
                  <c:v>-25.14161124432318</c:v>
                </c:pt>
                <c:pt idx="376">
                  <c:v>-26.81507892383886</c:v>
                </c:pt>
                <c:pt idx="377">
                  <c:v>-28.48803608287622</c:v>
                </c:pt>
                <c:pt idx="378">
                  <c:v>-30.16045087074176</c:v>
                </c:pt>
                <c:pt idx="379">
                  <c:v>-31.8322914470665</c:v>
                </c:pt>
                <c:pt idx="380">
                  <c:v>-33.50352598241388</c:v>
                </c:pt>
                <c:pt idx="381">
                  <c:v>-35.17412265888591</c:v>
                </c:pt>
                <c:pt idx="382">
                  <c:v>-36.84404967072754</c:v>
                </c:pt>
                <c:pt idx="383">
                  <c:v>-38.51327522493526</c:v>
                </c:pt>
                <c:pt idx="384">
                  <c:v>-40.18176754185718</c:v>
                </c:pt>
                <c:pt idx="385">
                  <c:v>-41.84949485580415</c:v>
                </c:pt>
                <c:pt idx="386">
                  <c:v>-43.51642541565008</c:v>
                </c:pt>
                <c:pt idx="387">
                  <c:v>-45.18252748543819</c:v>
                </c:pt>
                <c:pt idx="388">
                  <c:v>-46.84776934498497</c:v>
                </c:pt>
                <c:pt idx="389">
                  <c:v>-48.51211929048398</c:v>
                </c:pt>
                <c:pt idx="390">
                  <c:v>-50.17554563510935</c:v>
                </c:pt>
                <c:pt idx="391">
                  <c:v>-51.83801670961951</c:v>
                </c:pt>
                <c:pt idx="392">
                  <c:v>-53.49950086296045</c:v>
                </c:pt>
                <c:pt idx="393">
                  <c:v>-55.15996646286631</c:v>
                </c:pt>
                <c:pt idx="394">
                  <c:v>-56.81938189646516</c:v>
                </c:pt>
                <c:pt idx="395">
                  <c:v>-58.47771557087621</c:v>
                </c:pt>
                <c:pt idx="396">
                  <c:v>-60.13493591381531</c:v>
                </c:pt>
                <c:pt idx="397">
                  <c:v>-61.79101137419431</c:v>
                </c:pt>
                <c:pt idx="398">
                  <c:v>-63.44591042272201</c:v>
                </c:pt>
                <c:pt idx="399">
                  <c:v>-65.0996015525034</c:v>
                </c:pt>
                <c:pt idx="400">
                  <c:v>-66.75205327964302</c:v>
                </c:pt>
                <c:pt idx="401">
                  <c:v>-68.4032341438389</c:v>
                </c:pt>
                <c:pt idx="402">
                  <c:v>-70.05311270898615</c:v>
                </c:pt>
                <c:pt idx="403">
                  <c:v>-71.7016575637736</c:v>
                </c:pt>
                <c:pt idx="404">
                  <c:v>-73.34883732228064</c:v>
                </c:pt>
                <c:pt idx="405">
                  <c:v>-74.9946206245806</c:v>
                </c:pt>
                <c:pt idx="406">
                  <c:v>-76.63897613732507</c:v>
                </c:pt>
                <c:pt idx="407">
                  <c:v>-78.2818725543584</c:v>
                </c:pt>
                <c:pt idx="408">
                  <c:v>-79.9232785972965</c:v>
                </c:pt>
                <c:pt idx="409">
                  <c:v>-81.56316301613334</c:v>
                </c:pt>
                <c:pt idx="410">
                  <c:v>-83.20149458983162</c:v>
                </c:pt>
                <c:pt idx="411">
                  <c:v>-84.83824212691806</c:v>
                </c:pt>
                <c:pt idx="412">
                  <c:v>-86.4733744660774</c:v>
                </c:pt>
                <c:pt idx="413">
                  <c:v>-88.1068604767445</c:v>
                </c:pt>
                <c:pt idx="414">
                  <c:v>-89.7386690597005</c:v>
                </c:pt>
                <c:pt idx="415">
                  <c:v>-91.3687691476577</c:v>
                </c:pt>
                <c:pt idx="416">
                  <c:v>-92.9971297058613</c:v>
                </c:pt>
                <c:pt idx="417">
                  <c:v>-94.62371973266794</c:v>
                </c:pt>
                <c:pt idx="418">
                  <c:v>-96.2485082601512</c:v>
                </c:pt>
                <c:pt idx="419">
                  <c:v>-97.8714643546745</c:v>
                </c:pt>
                <c:pt idx="420">
                  <c:v>-99.49255711749274</c:v>
                </c:pt>
                <c:pt idx="421">
                  <c:v>-101.1117556853364</c:v>
                </c:pt>
                <c:pt idx="422">
                  <c:v>-102.7290292309934</c:v>
                </c:pt>
                <c:pt idx="423">
                  <c:v>-104.3443469639078</c:v>
                </c:pt>
                <c:pt idx="424">
                  <c:v>-105.9576781307548</c:v>
                </c:pt>
                <c:pt idx="425">
                  <c:v>-107.5689920160347</c:v>
                </c:pt>
                <c:pt idx="426">
                  <c:v>-109.1782579426511</c:v>
                </c:pt>
                <c:pt idx="427">
                  <c:v>-110.7854452724993</c:v>
                </c:pt>
                <c:pt idx="428">
                  <c:v>-112.3905234070486</c:v>
                </c:pt>
                <c:pt idx="429">
                  <c:v>-113.9934617879202</c:v>
                </c:pt>
                <c:pt idx="430">
                  <c:v>-115.5942298974785</c:v>
                </c:pt>
                <c:pt idx="431">
                  <c:v>-117.1927972594029</c:v>
                </c:pt>
                <c:pt idx="432">
                  <c:v>-118.7891334392765</c:v>
                </c:pt>
                <c:pt idx="433">
                  <c:v>-120.3832080451545</c:v>
                </c:pt>
                <c:pt idx="434">
                  <c:v>-121.9749907281543</c:v>
                </c:pt>
                <c:pt idx="435">
                  <c:v>-123.564451183026</c:v>
                </c:pt>
                <c:pt idx="436">
                  <c:v>-125.1515591487321</c:v>
                </c:pt>
                <c:pt idx="437">
                  <c:v>-126.7362844090234</c:v>
                </c:pt>
                <c:pt idx="438">
                  <c:v>-128.3185967930124</c:v>
                </c:pt>
                <c:pt idx="439">
                  <c:v>-129.8984661757525</c:v>
                </c:pt>
                <c:pt idx="440">
                  <c:v>-131.4758624788038</c:v>
                </c:pt>
                <c:pt idx="441">
                  <c:v>-133.0507556708142</c:v>
                </c:pt>
                <c:pt idx="442">
                  <c:v>-134.6231157680864</c:v>
                </c:pt>
                <c:pt idx="443">
                  <c:v>-136.1929128351493</c:v>
                </c:pt>
                <c:pt idx="444">
                  <c:v>-137.760116985327</c:v>
                </c:pt>
                <c:pt idx="445">
                  <c:v>-139.3246983813085</c:v>
                </c:pt>
                <c:pt idx="446">
                  <c:v>-140.8866272357206</c:v>
                </c:pt>
                <c:pt idx="447">
                  <c:v>-142.4458738116848</c:v>
                </c:pt>
                <c:pt idx="448">
                  <c:v>-144.0024084233951</c:v>
                </c:pt>
                <c:pt idx="449">
                  <c:v>-145.556201436672</c:v>
                </c:pt>
                <c:pt idx="450">
                  <c:v>-147.1072232695363</c:v>
                </c:pt>
                <c:pt idx="451">
                  <c:v>-148.6554443927662</c:v>
                </c:pt>
                <c:pt idx="452">
                  <c:v>-150.2008353304612</c:v>
                </c:pt>
                <c:pt idx="453">
                  <c:v>-151.7433666606041</c:v>
                </c:pt>
                <c:pt idx="454">
                  <c:v>-153.283009015621</c:v>
                </c:pt>
                <c:pt idx="455">
                  <c:v>-154.819733082937</c:v>
                </c:pt>
                <c:pt idx="456">
                  <c:v>-156.3535096055412</c:v>
                </c:pt>
                <c:pt idx="457">
                  <c:v>-157.8843093825393</c:v>
                </c:pt>
                <c:pt idx="458">
                  <c:v>-159.4121032697037</c:v>
                </c:pt>
                <c:pt idx="459">
                  <c:v>-160.936862180044</c:v>
                </c:pt>
                <c:pt idx="460">
                  <c:v>-162.4585570843451</c:v>
                </c:pt>
                <c:pt idx="461">
                  <c:v>-163.9771590117284</c:v>
                </c:pt>
                <c:pt idx="462">
                  <c:v>-165.4926390502012</c:v>
                </c:pt>
                <c:pt idx="463">
                  <c:v>-167.0049683472046</c:v>
                </c:pt>
                <c:pt idx="464">
                  <c:v>-168.5141181101675</c:v>
                </c:pt>
                <c:pt idx="465">
                  <c:v>-170.020059607054</c:v>
                </c:pt>
                <c:pt idx="466">
                  <c:v>-171.5227641669057</c:v>
                </c:pt>
                <c:pt idx="467">
                  <c:v>-173.0222031803942</c:v>
                </c:pt>
                <c:pt idx="468">
                  <c:v>-174.518348100357</c:v>
                </c:pt>
                <c:pt idx="469">
                  <c:v>-176.011170442353</c:v>
                </c:pt>
                <c:pt idx="470">
                  <c:v>-177.5006417851942</c:v>
                </c:pt>
                <c:pt idx="471">
                  <c:v>-178.9867337714912</c:v>
                </c:pt>
                <c:pt idx="472">
                  <c:v>-180.4694181081945</c:v>
                </c:pt>
                <c:pt idx="473">
                  <c:v>-181.9486665671276</c:v>
                </c:pt>
                <c:pt idx="474">
                  <c:v>-183.4244509855328</c:v>
                </c:pt>
                <c:pt idx="475">
                  <c:v>-184.8967432665997</c:v>
                </c:pt>
                <c:pt idx="476">
                  <c:v>-186.3655153800042</c:v>
                </c:pt>
                <c:pt idx="477">
                  <c:v>-187.8307393624414</c:v>
                </c:pt>
                <c:pt idx="478">
                  <c:v>-189.292387318156</c:v>
                </c:pt>
                <c:pt idx="479">
                  <c:v>-190.7504314194768</c:v>
                </c:pt>
                <c:pt idx="480">
                  <c:v>-192.2048439073437</c:v>
                </c:pt>
                <c:pt idx="481">
                  <c:v>-193.6555970918394</c:v>
                </c:pt>
                <c:pt idx="482">
                  <c:v>-195.1026633527122</c:v>
                </c:pt>
                <c:pt idx="483">
                  <c:v>-196.546015139904</c:v>
                </c:pt>
                <c:pt idx="484">
                  <c:v>-197.9856249740783</c:v>
                </c:pt>
                <c:pt idx="485">
                  <c:v>-199.421465447136</c:v>
                </c:pt>
                <c:pt idx="486">
                  <c:v>-200.8535092227401</c:v>
                </c:pt>
                <c:pt idx="487">
                  <c:v>-202.2817290368445</c:v>
                </c:pt>
                <c:pt idx="488">
                  <c:v>-203.7060976981977</c:v>
                </c:pt>
                <c:pt idx="489">
                  <c:v>-205.126588088875</c:v>
                </c:pt>
                <c:pt idx="490">
                  <c:v>-206.5431731647813</c:v>
                </c:pt>
                <c:pt idx="491">
                  <c:v>-207.9558259561835</c:v>
                </c:pt>
                <c:pt idx="492">
                  <c:v>-209.3645195682011</c:v>
                </c:pt>
                <c:pt idx="493">
                  <c:v>-210.7692271813397</c:v>
                </c:pt>
                <c:pt idx="494">
                  <c:v>-212.1699220519895</c:v>
                </c:pt>
                <c:pt idx="495">
                  <c:v>-213.5665775129374</c:v>
                </c:pt>
                <c:pt idx="496">
                  <c:v>-214.9591669738755</c:v>
                </c:pt>
                <c:pt idx="497">
                  <c:v>-216.3476639219054</c:v>
                </c:pt>
                <c:pt idx="498">
                  <c:v>-217.7320419220477</c:v>
                </c:pt>
                <c:pt idx="499">
                  <c:v>-219.112274617737</c:v>
                </c:pt>
                <c:pt idx="500">
                  <c:v>-220.4883357313316</c:v>
                </c:pt>
                <c:pt idx="501">
                  <c:v>-221.86019906461</c:v>
                </c:pt>
                <c:pt idx="502">
                  <c:v>-223.2278384992704</c:v>
                </c:pt>
                <c:pt idx="503">
                  <c:v>-224.591227997429</c:v>
                </c:pt>
                <c:pt idx="504">
                  <c:v>-225.9503416021115</c:v>
                </c:pt>
                <c:pt idx="505">
                  <c:v>-227.305153437753</c:v>
                </c:pt>
                <c:pt idx="506">
                  <c:v>-228.6556377106901</c:v>
                </c:pt>
                <c:pt idx="507">
                  <c:v>-230.0017687096438</c:v>
                </c:pt>
                <c:pt idx="508">
                  <c:v>-231.3435208062218</c:v>
                </c:pt>
                <c:pt idx="509">
                  <c:v>-232.6808684553964</c:v>
                </c:pt>
                <c:pt idx="510">
                  <c:v>-234.0137861959921</c:v>
                </c:pt>
                <c:pt idx="511">
                  <c:v>-235.3422486511802</c:v>
                </c:pt>
                <c:pt idx="512">
                  <c:v>-236.6662305289437</c:v>
                </c:pt>
                <c:pt idx="513">
                  <c:v>-237.985706622578</c:v>
                </c:pt>
                <c:pt idx="514">
                  <c:v>-239.300651811157</c:v>
                </c:pt>
                <c:pt idx="515">
                  <c:v>-240.611041060021</c:v>
                </c:pt>
                <c:pt idx="516">
                  <c:v>-241.9168494212436</c:v>
                </c:pt>
                <c:pt idx="517">
                  <c:v>-243.2180520341144</c:v>
                </c:pt>
                <c:pt idx="518">
                  <c:v>-244.5146241256136</c:v>
                </c:pt>
                <c:pt idx="519">
                  <c:v>-245.8065410108723</c:v>
                </c:pt>
                <c:pt idx="520">
                  <c:v>-247.0937780936551</c:v>
                </c:pt>
                <c:pt idx="521">
                  <c:v>-248.3763108668224</c:v>
                </c:pt>
                <c:pt idx="522">
                  <c:v>-249.6541149127972</c:v>
                </c:pt>
                <c:pt idx="523">
                  <c:v>-250.9271659040315</c:v>
                </c:pt>
                <c:pt idx="524">
                  <c:v>-252.1954396034677</c:v>
                </c:pt>
                <c:pt idx="525">
                  <c:v>-253.4589118650025</c:v>
                </c:pt>
                <c:pt idx="526">
                  <c:v>-254.7175586339399</c:v>
                </c:pt>
                <c:pt idx="527">
                  <c:v>-255.9713559474656</c:v>
                </c:pt>
                <c:pt idx="528">
                  <c:v>-257.220279935077</c:v>
                </c:pt>
                <c:pt idx="529">
                  <c:v>-258.4643068190684</c:v>
                </c:pt>
                <c:pt idx="530">
                  <c:v>-259.7034129149533</c:v>
                </c:pt>
                <c:pt idx="531">
                  <c:v>-260.9375746319388</c:v>
                </c:pt>
                <c:pt idx="532">
                  <c:v>-262.166768473364</c:v>
                </c:pt>
                <c:pt idx="533">
                  <c:v>-263.3909710371471</c:v>
                </c:pt>
                <c:pt idx="534">
                  <c:v>-264.610159016236</c:v>
                </c:pt>
                <c:pt idx="535">
                  <c:v>-265.8243091990491</c:v>
                </c:pt>
                <c:pt idx="536">
                  <c:v>-267.0333984699088</c:v>
                </c:pt>
                <c:pt idx="537">
                  <c:v>-268.2374038095088</c:v>
                </c:pt>
                <c:pt idx="538">
                  <c:v>-269.4363022953115</c:v>
                </c:pt>
                <c:pt idx="539">
                  <c:v>-270.6300711020226</c:v>
                </c:pt>
                <c:pt idx="540">
                  <c:v>-271.8186875020002</c:v>
                </c:pt>
                <c:pt idx="541">
                  <c:v>-273.0021288657014</c:v>
                </c:pt>
                <c:pt idx="542">
                  <c:v>-274.1803726621069</c:v>
                </c:pt>
                <c:pt idx="543">
                  <c:v>-275.3533964591525</c:v>
                </c:pt>
                <c:pt idx="544">
                  <c:v>-276.5211779241525</c:v>
                </c:pt>
                <c:pt idx="545">
                  <c:v>-277.683694824237</c:v>
                </c:pt>
                <c:pt idx="546">
                  <c:v>-278.8409250267517</c:v>
                </c:pt>
                <c:pt idx="547">
                  <c:v>-279.9928464996989</c:v>
                </c:pt>
                <c:pt idx="548">
                  <c:v>-281.139437312159</c:v>
                </c:pt>
                <c:pt idx="549">
                  <c:v>-282.2806756346918</c:v>
                </c:pt>
                <c:pt idx="550">
                  <c:v>-283.4165397397637</c:v>
                </c:pt>
                <c:pt idx="551">
                  <c:v>-284.5470080021583</c:v>
                </c:pt>
                <c:pt idx="552">
                  <c:v>-285.672058899389</c:v>
                </c:pt>
                <c:pt idx="553">
                  <c:v>-286.7916710121032</c:v>
                </c:pt>
                <c:pt idx="554">
                  <c:v>-287.905823024507</c:v>
                </c:pt>
                <c:pt idx="555">
                  <c:v>-289.0144937247454</c:v>
                </c:pt>
                <c:pt idx="556">
                  <c:v>-290.1176620053248</c:v>
                </c:pt>
                <c:pt idx="557">
                  <c:v>-291.2153068635089</c:v>
                </c:pt>
                <c:pt idx="558">
                  <c:v>-292.3074074017256</c:v>
                </c:pt>
                <c:pt idx="559">
                  <c:v>-293.3939428279513</c:v>
                </c:pt>
                <c:pt idx="560">
                  <c:v>-294.4748924561161</c:v>
                </c:pt>
                <c:pt idx="561">
                  <c:v>-295.5502357064967</c:v>
                </c:pt>
                <c:pt idx="562">
                  <c:v>-296.6199521061067</c:v>
                </c:pt>
                <c:pt idx="563">
                  <c:v>-297.684021289087</c:v>
                </c:pt>
                <c:pt idx="564">
                  <c:v>-298.7424229970907</c:v>
                </c:pt>
                <c:pt idx="565">
                  <c:v>-299.7951370796729</c:v>
                </c:pt>
                <c:pt idx="566">
                  <c:v>-300.8421434946838</c:v>
                </c:pt>
                <c:pt idx="567">
                  <c:v>-301.8834223086183</c:v>
                </c:pt>
                <c:pt idx="568">
                  <c:v>-302.9189536970317</c:v>
                </c:pt>
                <c:pt idx="569">
                  <c:v>-303.9487179448949</c:v>
                </c:pt>
                <c:pt idx="570">
                  <c:v>-304.9726954469862</c:v>
                </c:pt>
                <c:pt idx="571">
                  <c:v>-305.9908667082466</c:v>
                </c:pt>
                <c:pt idx="572">
                  <c:v>-307.003212344159</c:v>
                </c:pt>
                <c:pt idx="573">
                  <c:v>-308.0097130811222</c:v>
                </c:pt>
                <c:pt idx="574">
                  <c:v>-309.0103497568118</c:v>
                </c:pt>
                <c:pt idx="575">
                  <c:v>-310.0051033205484</c:v>
                </c:pt>
                <c:pt idx="576">
                  <c:v>-310.9939548336553</c:v>
                </c:pt>
                <c:pt idx="577">
                  <c:v>-311.9768854698243</c:v>
                </c:pt>
                <c:pt idx="578">
                  <c:v>-312.9538765154724</c:v>
                </c:pt>
                <c:pt idx="579">
                  <c:v>-313.9249093700972</c:v>
                </c:pt>
                <c:pt idx="580">
                  <c:v>-314.889965546632</c:v>
                </c:pt>
                <c:pt idx="581">
                  <c:v>-315.8490266717984</c:v>
                </c:pt>
                <c:pt idx="582">
                  <c:v>-316.8020744864497</c:v>
                </c:pt>
                <c:pt idx="583">
                  <c:v>-317.749090845933</c:v>
                </c:pt>
                <c:pt idx="584">
                  <c:v>-318.690057720419</c:v>
                </c:pt>
                <c:pt idx="585">
                  <c:v>-319.6249571952543</c:v>
                </c:pt>
                <c:pt idx="586">
                  <c:v>-320.5537714712968</c:v>
                </c:pt>
                <c:pt idx="587">
                  <c:v>-321.4764828652678</c:v>
                </c:pt>
                <c:pt idx="588">
                  <c:v>-322.3930738100647</c:v>
                </c:pt>
                <c:pt idx="589">
                  <c:v>-323.3035268551175</c:v>
                </c:pt>
                <c:pt idx="590">
                  <c:v>-324.2078246667143</c:v>
                </c:pt>
                <c:pt idx="591">
                  <c:v>-325.105950028323</c:v>
                </c:pt>
                <c:pt idx="592">
                  <c:v>-325.9978858409337</c:v>
                </c:pt>
                <c:pt idx="593">
                  <c:v>-326.8836151233724</c:v>
                </c:pt>
                <c:pt idx="594">
                  <c:v>-327.7631210126285</c:v>
                </c:pt>
                <c:pt idx="595">
                  <c:v>-328.6363867641771</c:v>
                </c:pt>
                <c:pt idx="596">
                  <c:v>-329.5033957522975</c:v>
                </c:pt>
                <c:pt idx="597">
                  <c:v>-330.3641314703902</c:v>
                </c:pt>
                <c:pt idx="598">
                  <c:v>-331.2185775312774</c:v>
                </c:pt>
                <c:pt idx="599">
                  <c:v>-332.0667176675485</c:v>
                </c:pt>
                <c:pt idx="600">
                  <c:v>-332.9085357318285</c:v>
                </c:pt>
                <c:pt idx="601">
                  <c:v>-333.7440156971176</c:v>
                </c:pt>
                <c:pt idx="602">
                  <c:v>-334.5731416570772</c:v>
                </c:pt>
                <c:pt idx="603">
                  <c:v>-335.395897826352</c:v>
                </c:pt>
                <c:pt idx="604">
                  <c:v>-336.2122685408381</c:v>
                </c:pt>
                <c:pt idx="605">
                  <c:v>-337.0222382580177</c:v>
                </c:pt>
                <c:pt idx="606">
                  <c:v>-337.8257915572385</c:v>
                </c:pt>
                <c:pt idx="607">
                  <c:v>-338.6229131400005</c:v>
                </c:pt>
                <c:pt idx="608">
                  <c:v>-339.4135878302542</c:v>
                </c:pt>
                <c:pt idx="609">
                  <c:v>-340.1978005746946</c:v>
                </c:pt>
                <c:pt idx="610">
                  <c:v>-340.9755364430376</c:v>
                </c:pt>
                <c:pt idx="611">
                  <c:v>-341.7467806283207</c:v>
                </c:pt>
                <c:pt idx="612">
                  <c:v>-342.511518447153</c:v>
                </c:pt>
                <c:pt idx="613">
                  <c:v>-343.2697353400433</c:v>
                </c:pt>
                <c:pt idx="614">
                  <c:v>-344.0214168716212</c:v>
                </c:pt>
                <c:pt idx="615">
                  <c:v>-344.766548730959</c:v>
                </c:pt>
                <c:pt idx="616">
                  <c:v>-345.5051167318168</c:v>
                </c:pt>
                <c:pt idx="617">
                  <c:v>-346.2371068129265</c:v>
                </c:pt>
                <c:pt idx="618">
                  <c:v>-346.9625050382488</c:v>
                </c:pt>
                <c:pt idx="619">
                  <c:v>-347.6812975972487</c:v>
                </c:pt>
                <c:pt idx="620">
                  <c:v>-348.3934708051493</c:v>
                </c:pt>
                <c:pt idx="621">
                  <c:v>-349.0990111031992</c:v>
                </c:pt>
                <c:pt idx="622">
                  <c:v>-349.7979050589265</c:v>
                </c:pt>
                <c:pt idx="623">
                  <c:v>-350.490139366397</c:v>
                </c:pt>
                <c:pt idx="624">
                  <c:v>-351.1757008464725</c:v>
                </c:pt>
                <c:pt idx="625">
                  <c:v>-351.8545764470421</c:v>
                </c:pt>
                <c:pt idx="626">
                  <c:v>-352.5267532432916</c:v>
                </c:pt>
                <c:pt idx="627">
                  <c:v>-353.1922184379535</c:v>
                </c:pt>
                <c:pt idx="628">
                  <c:v>-353.8509593615184</c:v>
                </c:pt>
                <c:pt idx="629">
                  <c:v>-354.5029634725117</c:v>
                </c:pt>
                <c:pt idx="630">
                  <c:v>-355.1482183577143</c:v>
                </c:pt>
                <c:pt idx="631">
                  <c:v>-355.7867117324002</c:v>
                </c:pt>
                <c:pt idx="632">
                  <c:v>-356.4184314405784</c:v>
                </c:pt>
                <c:pt idx="633">
                  <c:v>-357.0433654552185</c:v>
                </c:pt>
                <c:pt idx="634">
                  <c:v>-357.6615018784718</c:v>
                </c:pt>
                <c:pt idx="635">
                  <c:v>-358.2728289419118</c:v>
                </c:pt>
                <c:pt idx="636">
                  <c:v>-358.877335006754</c:v>
                </c:pt>
                <c:pt idx="637">
                  <c:v>-359.4750085640711</c:v>
                </c:pt>
                <c:pt idx="638">
                  <c:v>-360.065838235021</c:v>
                </c:pt>
                <c:pt idx="639">
                  <c:v>-360.6498127710578</c:v>
                </c:pt>
                <c:pt idx="640">
                  <c:v>-361.2269210541465</c:v>
                </c:pt>
                <c:pt idx="641">
                  <c:v>-361.7971520969756</c:v>
                </c:pt>
                <c:pt idx="642">
                  <c:v>-362.3604950431735</c:v>
                </c:pt>
                <c:pt idx="643">
                  <c:v>-362.9169391674923</c:v>
                </c:pt>
                <c:pt idx="644">
                  <c:v>-363.4664738760491</c:v>
                </c:pt>
                <c:pt idx="645">
                  <c:v>-364.0090887064854</c:v>
                </c:pt>
                <c:pt idx="646">
                  <c:v>-364.544773328199</c:v>
                </c:pt>
                <c:pt idx="647">
                  <c:v>-365.0735175425236</c:v>
                </c:pt>
                <c:pt idx="648">
                  <c:v>-365.5953112829382</c:v>
                </c:pt>
                <c:pt idx="649">
                  <c:v>-366.1101446152385</c:v>
                </c:pt>
                <c:pt idx="650">
                  <c:v>-366.618007737736</c:v>
                </c:pt>
                <c:pt idx="651">
                  <c:v>-367.1188909814507</c:v>
                </c:pt>
                <c:pt idx="652">
                  <c:v>-367.6127848102872</c:v>
                </c:pt>
                <c:pt idx="653">
                  <c:v>-368.0996798212183</c:v>
                </c:pt>
                <c:pt idx="654">
                  <c:v>-368.5795667444644</c:v>
                </c:pt>
                <c:pt idx="655">
                  <c:v>-369.0524364436696</c:v>
                </c:pt>
                <c:pt idx="656">
                  <c:v>-369.5182799160731</c:v>
                </c:pt>
                <c:pt idx="657">
                  <c:v>-369.9770882926932</c:v>
                </c:pt>
                <c:pt idx="658">
                  <c:v>-370.4288528384739</c:v>
                </c:pt>
                <c:pt idx="659">
                  <c:v>-370.8735649524702</c:v>
                </c:pt>
                <c:pt idx="660">
                  <c:v>-371.3112161680065</c:v>
                </c:pt>
                <c:pt idx="661">
                  <c:v>-371.7417981528295</c:v>
                </c:pt>
                <c:pt idx="662">
                  <c:v>-372.1653027092811</c:v>
                </c:pt>
                <c:pt idx="663">
                  <c:v>-372.5817217744436</c:v>
                </c:pt>
                <c:pt idx="664">
                  <c:v>-372.9910474202951</c:v>
                </c:pt>
                <c:pt idx="665">
                  <c:v>-373.3932718538745</c:v>
                </c:pt>
                <c:pt idx="666">
                  <c:v>-373.7883874173966</c:v>
                </c:pt>
                <c:pt idx="667">
                  <c:v>-374.176386588439</c:v>
                </c:pt>
                <c:pt idx="668">
                  <c:v>-374.5572619800508</c:v>
                </c:pt>
                <c:pt idx="669">
                  <c:v>-374.9310063409116</c:v>
                </c:pt>
                <c:pt idx="670">
                  <c:v>-375.2976125554737</c:v>
                </c:pt>
                <c:pt idx="671">
                  <c:v>-375.6570736440817</c:v>
                </c:pt>
                <c:pt idx="672">
                  <c:v>-376.0093827631095</c:v>
                </c:pt>
                <c:pt idx="673">
                  <c:v>-376.3545332051017</c:v>
                </c:pt>
                <c:pt idx="674">
                  <c:v>-376.6925183988906</c:v>
                </c:pt>
                <c:pt idx="675">
                  <c:v>-377.0233319097255</c:v>
                </c:pt>
                <c:pt idx="676">
                  <c:v>-377.3469674393937</c:v>
                </c:pt>
                <c:pt idx="677">
                  <c:v>-377.6634188263403</c:v>
                </c:pt>
                <c:pt idx="678">
                  <c:v>-377.9726800457871</c:v>
                </c:pt>
                <c:pt idx="679">
                  <c:v>-378.2747452098458</c:v>
                </c:pt>
                <c:pt idx="680">
                  <c:v>-378.5696085676307</c:v>
                </c:pt>
                <c:pt idx="681">
                  <c:v>-378.8572645053703</c:v>
                </c:pt>
                <c:pt idx="682">
                  <c:v>-379.1377075465035</c:v>
                </c:pt>
                <c:pt idx="683">
                  <c:v>-379.4109323518066</c:v>
                </c:pt>
                <c:pt idx="684">
                  <c:v>-379.6769337194687</c:v>
                </c:pt>
                <c:pt idx="685">
                  <c:v>-379.9357065852054</c:v>
                </c:pt>
                <c:pt idx="686">
                  <c:v>-380.1872460223624</c:v>
                </c:pt>
                <c:pt idx="687">
                  <c:v>-380.4315472419748</c:v>
                </c:pt>
                <c:pt idx="688">
                  <c:v>-380.6686055929204</c:v>
                </c:pt>
                <c:pt idx="689">
                  <c:v>-380.8984165619335</c:v>
                </c:pt>
                <c:pt idx="690">
                  <c:v>-381.1209757737523</c:v>
                </c:pt>
                <c:pt idx="691">
                  <c:v>-381.3362789911632</c:v>
                </c:pt>
                <c:pt idx="692">
                  <c:v>-381.5443221151122</c:v>
                </c:pt>
                <c:pt idx="693">
                  <c:v>-381.74510118475</c:v>
                </c:pt>
                <c:pt idx="694">
                  <c:v>-381.9386123775316</c:v>
                </c:pt>
                <c:pt idx="695">
                  <c:v>-382.1248520092917</c:v>
                </c:pt>
                <c:pt idx="696">
                  <c:v>-382.3038165342882</c:v>
                </c:pt>
                <c:pt idx="697">
                  <c:v>-382.4755025452937</c:v>
                </c:pt>
                <c:pt idx="698">
                  <c:v>-382.639906773663</c:v>
                </c:pt>
                <c:pt idx="699">
                  <c:v>-382.797026089367</c:v>
                </c:pt>
                <c:pt idx="700">
                  <c:v>-382.9468575010831</c:v>
                </c:pt>
                <c:pt idx="701">
                  <c:v>-383.0893981562368</c:v>
                </c:pt>
                <c:pt idx="702">
                  <c:v>-383.2246453410617</c:v>
                </c:pt>
                <c:pt idx="703">
                  <c:v>-383.3525964806433</c:v>
                </c:pt>
                <c:pt idx="704">
                  <c:v>-383.4732491389768</c:v>
                </c:pt>
                <c:pt idx="705">
                  <c:v>-383.5866010190111</c:v>
                </c:pt>
                <c:pt idx="706">
                  <c:v>-383.6926499626865</c:v>
                </c:pt>
                <c:pt idx="707">
                  <c:v>-383.7913939509839</c:v>
                </c:pt>
                <c:pt idx="708">
                  <c:v>-383.8828311039703</c:v>
                </c:pt>
                <c:pt idx="709">
                  <c:v>-383.9669596807988</c:v>
                </c:pt>
                <c:pt idx="710">
                  <c:v>-384.0437780797914</c:v>
                </c:pt>
                <c:pt idx="711">
                  <c:v>-384.1132848384341</c:v>
                </c:pt>
                <c:pt idx="712">
                  <c:v>-384.1754786334201</c:v>
                </c:pt>
                <c:pt idx="713">
                  <c:v>-384.2303582806616</c:v>
                </c:pt>
                <c:pt idx="714">
                  <c:v>-384.2779227353423</c:v>
                </c:pt>
                <c:pt idx="715">
                  <c:v>-384.3181710918918</c:v>
                </c:pt>
                <c:pt idx="716">
                  <c:v>-384.3511025840463</c:v>
                </c:pt>
                <c:pt idx="717">
                  <c:v>-384.3767165848341</c:v>
                </c:pt>
                <c:pt idx="718">
                  <c:v>-384.3950126066032</c:v>
                </c:pt>
                <c:pt idx="719">
                  <c:v>-384.405990301023</c:v>
                </c:pt>
                <c:pt idx="720">
                  <c:v>-384.4096494590938</c:v>
                </c:pt>
                <c:pt idx="721">
                  <c:v>-384.4059900111517</c:v>
                </c:pt>
                <c:pt idx="722">
                  <c:v>-384.3950120268661</c:v>
                </c:pt>
                <c:pt idx="723">
                  <c:v>-384.3767157152415</c:v>
                </c:pt>
                <c:pt idx="724">
                  <c:v>-384.3511014246156</c:v>
                </c:pt>
                <c:pt idx="725">
                  <c:v>-384.3181696426439</c:v>
                </c:pt>
                <c:pt idx="726">
                  <c:v>-384.2779209963063</c:v>
                </c:pt>
                <c:pt idx="727">
                  <c:v>-384.2303562518694</c:v>
                </c:pt>
                <c:pt idx="728">
                  <c:v>-384.1754763149107</c:v>
                </c:pt>
                <c:pt idx="729">
                  <c:v>-384.113282230254</c:v>
                </c:pt>
                <c:pt idx="730">
                  <c:v>-384.0437751819881</c:v>
                </c:pt>
                <c:pt idx="731">
                  <c:v>-383.9669564934281</c:v>
                </c:pt>
                <c:pt idx="732">
                  <c:v>-383.882827627091</c:v>
                </c:pt>
                <c:pt idx="733">
                  <c:v>-383.7913901846687</c:v>
                </c:pt>
                <c:pt idx="734">
                  <c:v>-383.6926459069988</c:v>
                </c:pt>
                <c:pt idx="735">
                  <c:v>-383.5865966740301</c:v>
                </c:pt>
                <c:pt idx="736">
                  <c:v>-383.4732445047871</c:v>
                </c:pt>
                <c:pt idx="737">
                  <c:v>-383.352591557332</c:v>
                </c:pt>
                <c:pt idx="738">
                  <c:v>-383.2246401287246</c:v>
                </c:pt>
                <c:pt idx="739">
                  <c:v>-383.0893926549707</c:v>
                </c:pt>
                <c:pt idx="740">
                  <c:v>-382.9468517109925</c:v>
                </c:pt>
                <c:pt idx="741">
                  <c:v>-382.7970200105634</c:v>
                </c:pt>
                <c:pt idx="742">
                  <c:v>-382.639900406262</c:v>
                </c:pt>
                <c:pt idx="743">
                  <c:v>-382.4754958894195</c:v>
                </c:pt>
                <c:pt idx="744">
                  <c:v>-382.3038095900623</c:v>
                </c:pt>
                <c:pt idx="745">
                  <c:v>-382.1248447768491</c:v>
                </c:pt>
                <c:pt idx="746">
                  <c:v>-381.9386048570072</c:v>
                </c:pt>
                <c:pt idx="747">
                  <c:v>-381.7450933762876</c:v>
                </c:pt>
                <c:pt idx="748">
                  <c:v>-381.5443140188625</c:v>
                </c:pt>
                <c:pt idx="749">
                  <c:v>-381.3362706072806</c:v>
                </c:pt>
                <c:pt idx="750">
                  <c:v>-381.1209671023956</c:v>
                </c:pt>
                <c:pt idx="751">
                  <c:v>-380.8984076032697</c:v>
                </c:pt>
                <c:pt idx="752">
                  <c:v>-380.6685963471168</c:v>
                </c:pt>
                <c:pt idx="753">
                  <c:v>-380.4315377092102</c:v>
                </c:pt>
                <c:pt idx="754">
                  <c:v>-380.1872362028141</c:v>
                </c:pt>
                <c:pt idx="755">
                  <c:v>-379.9356964790672</c:v>
                </c:pt>
                <c:pt idx="756">
                  <c:v>-379.676923326927</c:v>
                </c:pt>
                <c:pt idx="757">
                  <c:v>-379.4109216730623</c:v>
                </c:pt>
                <c:pt idx="758">
                  <c:v>-379.1376965817593</c:v>
                </c:pt>
                <c:pt idx="759">
                  <c:v>-378.857253254832</c:v>
                </c:pt>
                <c:pt idx="760">
                  <c:v>-378.5695970315163</c:v>
                </c:pt>
                <c:pt idx="761">
                  <c:v>-378.2747333883732</c:v>
                </c:pt>
                <c:pt idx="762">
                  <c:v>-377.972667939182</c:v>
                </c:pt>
                <c:pt idx="763">
                  <c:v>-377.6634064348343</c:v>
                </c:pt>
                <c:pt idx="764">
                  <c:v>-377.34695476322</c:v>
                </c:pt>
                <c:pt idx="765">
                  <c:v>-377.0233189491236</c:v>
                </c:pt>
                <c:pt idx="766">
                  <c:v>-376.6925051541141</c:v>
                </c:pt>
                <c:pt idx="767">
                  <c:v>-376.354519676399</c:v>
                </c:pt>
                <c:pt idx="768">
                  <c:v>-376.0093689507382</c:v>
                </c:pt>
                <c:pt idx="769">
                  <c:v>-375.6570595483045</c:v>
                </c:pt>
                <c:pt idx="770">
                  <c:v>-375.297598176562</c:v>
                </c:pt>
                <c:pt idx="771">
                  <c:v>-374.930991679137</c:v>
                </c:pt>
                <c:pt idx="772">
                  <c:v>-374.557247035689</c:v>
                </c:pt>
                <c:pt idx="773">
                  <c:v>-374.1763713617776</c:v>
                </c:pt>
                <c:pt idx="774">
                  <c:v>-373.7883719087253</c:v>
                </c:pt>
                <c:pt idx="775">
                  <c:v>-373.3932560634886</c:v>
                </c:pt>
                <c:pt idx="776">
                  <c:v>-372.9910313484949</c:v>
                </c:pt>
                <c:pt idx="777">
                  <c:v>-372.5817054215339</c:v>
                </c:pt>
                <c:pt idx="778">
                  <c:v>-372.1652860755768</c:v>
                </c:pt>
                <c:pt idx="779">
                  <c:v>-371.7417812386456</c:v>
                </c:pt>
                <c:pt idx="780">
                  <c:v>-371.3111989736635</c:v>
                </c:pt>
                <c:pt idx="781">
                  <c:v>-370.8735474782965</c:v>
                </c:pt>
                <c:pt idx="782">
                  <c:v>-370.4288350848053</c:v>
                </c:pt>
                <c:pt idx="783">
                  <c:v>-369.9770702598645</c:v>
                </c:pt>
                <c:pt idx="784">
                  <c:v>-369.5182616044293</c:v>
                </c:pt>
                <c:pt idx="785">
                  <c:v>-369.0524178535546</c:v>
                </c:pt>
                <c:pt idx="786">
                  <c:v>-368.5795478762353</c:v>
                </c:pt>
              </c:numCache>
            </c:numRef>
          </c:xVal>
          <c:yVal>
            <c:numRef>
              <c:f>Sheet6!$B$2:$B$788</c:f>
              <c:numCache>
                <c:formatCode>General</c:formatCode>
                <c:ptCount val="787"/>
                <c:pt idx="0">
                  <c:v>0.0</c:v>
                </c:pt>
                <c:pt idx="1">
                  <c:v>1.677298238765215</c:v>
                </c:pt>
                <c:pt idx="2">
                  <c:v>3.354564544187981</c:v>
                </c:pt>
                <c:pt idx="3">
                  <c:v>5.03176698353387</c:v>
                </c:pt>
                <c:pt idx="4">
                  <c:v>6.70887362528418</c:v>
                </c:pt>
                <c:pt idx="5">
                  <c:v>8.385852539744375</c:v>
                </c:pt>
                <c:pt idx="6">
                  <c:v>10.06267179965117</c:v>
                </c:pt>
                <c:pt idx="7">
                  <c:v>11.73929948078146</c:v>
                </c:pt>
                <c:pt idx="8">
                  <c:v>13.4157036625593</c:v>
                </c:pt>
                <c:pt idx="9">
                  <c:v>15.09185242866359</c:v>
                </c:pt>
                <c:pt idx="10">
                  <c:v>16.76771386763629</c:v>
                </c:pt>
                <c:pt idx="11">
                  <c:v>18.44325607348951</c:v>
                </c:pt>
                <c:pt idx="12">
                  <c:v>20.11844714631318</c:v>
                </c:pt>
                <c:pt idx="13">
                  <c:v>21.79325519288223</c:v>
                </c:pt>
                <c:pt idx="14">
                  <c:v>23.46764832726376</c:v>
                </c:pt>
                <c:pt idx="15">
                  <c:v>25.14159467142468</c:v>
                </c:pt>
                <c:pt idx="16">
                  <c:v>26.81506235583743</c:v>
                </c:pt>
                <c:pt idx="17">
                  <c:v>28.48801952008772</c:v>
                </c:pt>
                <c:pt idx="18">
                  <c:v>30.16043431348152</c:v>
                </c:pt>
                <c:pt idx="19">
                  <c:v>31.83227489564953</c:v>
                </c:pt>
                <c:pt idx="20">
                  <c:v>33.50350943715542</c:v>
                </c:pt>
                <c:pt idx="21">
                  <c:v>35.17410612010102</c:v>
                </c:pt>
                <c:pt idx="22">
                  <c:v>36.84403313873121</c:v>
                </c:pt>
                <c:pt idx="23">
                  <c:v>38.5132587000416</c:v>
                </c:pt>
                <c:pt idx="24">
                  <c:v>40.18175102438168</c:v>
                </c:pt>
                <c:pt idx="25">
                  <c:v>41.84947834606091</c:v>
                </c:pt>
                <c:pt idx="26">
                  <c:v>43.51640891395333</c:v>
                </c:pt>
                <c:pt idx="27">
                  <c:v>45.18251099210225</c:v>
                </c:pt>
                <c:pt idx="28">
                  <c:v>46.84775286032325</c:v>
                </c:pt>
                <c:pt idx="29">
                  <c:v>48.51210281481056</c:v>
                </c:pt>
                <c:pt idx="30">
                  <c:v>50.17552916873815</c:v>
                </c:pt>
                <c:pt idx="31">
                  <c:v>51.8380002528643</c:v>
                </c:pt>
                <c:pt idx="32">
                  <c:v>53.49948441613418</c:v>
                </c:pt>
                <c:pt idx="33">
                  <c:v>55.15995002628258</c:v>
                </c:pt>
                <c:pt idx="34">
                  <c:v>56.819365470436</c:v>
                </c:pt>
                <c:pt idx="35">
                  <c:v>58.47769915571455</c:v>
                </c:pt>
                <c:pt idx="36">
                  <c:v>60.13491950983439</c:v>
                </c:pt>
                <c:pt idx="37">
                  <c:v>61.790994981706</c:v>
                </c:pt>
                <c:pt idx="38">
                  <c:v>63.44589404203823</c:v>
                </c:pt>
                <c:pt idx="39">
                  <c:v>65.09958518393674</c:v>
                </c:pt>
                <c:pt idx="40">
                  <c:v>66.7520369235035</c:v>
                </c:pt>
                <c:pt idx="41">
                  <c:v>68.40321780043965</c:v>
                </c:pt>
                <c:pt idx="42">
                  <c:v>70.05309637863766</c:v>
                </c:pt>
                <c:pt idx="43">
                  <c:v>71.70164124678678</c:v>
                </c:pt>
                <c:pt idx="44">
                  <c:v>73.34882101896711</c:v>
                </c:pt>
                <c:pt idx="45">
                  <c:v>74.9946043352491</c:v>
                </c:pt>
                <c:pt idx="46">
                  <c:v>76.63895986228705</c:v>
                </c:pt>
                <c:pt idx="47">
                  <c:v>78.2818562939223</c:v>
                </c:pt>
                <c:pt idx="48">
                  <c:v>79.9232623517726</c:v>
                </c:pt>
                <c:pt idx="49">
                  <c:v>81.56314678583092</c:v>
                </c:pt>
                <c:pt idx="50">
                  <c:v>83.20147837505907</c:v>
                </c:pt>
                <c:pt idx="51">
                  <c:v>84.83822592798556</c:v>
                </c:pt>
                <c:pt idx="52">
                  <c:v>86.4733582832925</c:v>
                </c:pt>
                <c:pt idx="53">
                  <c:v>88.1068443104152</c:v>
                </c:pt>
                <c:pt idx="54">
                  <c:v>89.73865291013445</c:v>
                </c:pt>
                <c:pt idx="55">
                  <c:v>91.36875301516318</c:v>
                </c:pt>
                <c:pt idx="56">
                  <c:v>92.9971135907446</c:v>
                </c:pt>
                <c:pt idx="57">
                  <c:v>94.62370363523726</c:v>
                </c:pt>
                <c:pt idx="58">
                  <c:v>96.24849218071118</c:v>
                </c:pt>
                <c:pt idx="59">
                  <c:v>97.87144829353178</c:v>
                </c:pt>
                <c:pt idx="60">
                  <c:v>99.49254107495433</c:v>
                </c:pt>
                <c:pt idx="61">
                  <c:v>101.1117396617058</c:v>
                </c:pt>
                <c:pt idx="62">
                  <c:v>102.7290132265769</c:v>
                </c:pt>
                <c:pt idx="63">
                  <c:v>104.3443309790096</c:v>
                </c:pt>
                <c:pt idx="64">
                  <c:v>105.9576621656803</c:v>
                </c:pt>
                <c:pt idx="65">
                  <c:v>107.568976071087</c:v>
                </c:pt>
                <c:pt idx="66">
                  <c:v>109.1782420181333</c:v>
                </c:pt>
                <c:pt idx="67">
                  <c:v>110.7854293687158</c:v>
                </c:pt>
                <c:pt idx="68">
                  <c:v>112.3905075243</c:v>
                </c:pt>
                <c:pt idx="69">
                  <c:v>113.9934459265108</c:v>
                </c:pt>
                <c:pt idx="70">
                  <c:v>115.5942140577097</c:v>
                </c:pt>
                <c:pt idx="71">
                  <c:v>117.1927814415774</c:v>
                </c:pt>
                <c:pt idx="72">
                  <c:v>118.7891176436934</c:v>
                </c:pt>
                <c:pt idx="73">
                  <c:v>120.3831922721159</c:v>
                </c:pt>
                <c:pt idx="74">
                  <c:v>121.9749749779602</c:v>
                </c:pt>
                <c:pt idx="75">
                  <c:v>123.5644354559762</c:v>
                </c:pt>
                <c:pt idx="76">
                  <c:v>125.151543445126</c:v>
                </c:pt>
                <c:pt idx="77">
                  <c:v>126.7362687291597</c:v>
                </c:pt>
                <c:pt idx="78">
                  <c:v>128.3185811371904</c:v>
                </c:pt>
                <c:pt idx="79">
                  <c:v>129.8984505442698</c:v>
                </c:pt>
                <c:pt idx="80">
                  <c:v>131.475846871958</c:v>
                </c:pt>
                <c:pt idx="81">
                  <c:v>133.0507400889041</c:v>
                </c:pt>
                <c:pt idx="82">
                  <c:v>134.623100211406</c:v>
                </c:pt>
                <c:pt idx="83">
                  <c:v>136.192897303996</c:v>
                </c:pt>
                <c:pt idx="84">
                  <c:v>137.7601014799946</c:v>
                </c:pt>
                <c:pt idx="85">
                  <c:v>139.3246829020952</c:v>
                </c:pt>
                <c:pt idx="86">
                  <c:v>140.8866117829183</c:v>
                </c:pt>
                <c:pt idx="87">
                  <c:v>142.4458583855898</c:v>
                </c:pt>
                <c:pt idx="88">
                  <c:v>144.0023930243</c:v>
                </c:pt>
                <c:pt idx="89">
                  <c:v>145.5561860648708</c:v>
                </c:pt>
                <c:pt idx="90">
                  <c:v>147.1072079253214</c:v>
                </c:pt>
                <c:pt idx="91">
                  <c:v>148.6554290764306</c:v>
                </c:pt>
                <c:pt idx="92">
                  <c:v>150.2008200422952</c:v>
                </c:pt>
                <c:pt idx="93">
                  <c:v>151.7433514008974</c:v>
                </c:pt>
                <c:pt idx="94">
                  <c:v>153.2829937846661</c:v>
                </c:pt>
                <c:pt idx="95">
                  <c:v>154.8197178810243</c:v>
                </c:pt>
                <c:pt idx="96">
                  <c:v>156.3534944329602</c:v>
                </c:pt>
                <c:pt idx="97">
                  <c:v>157.8842942395758</c:v>
                </c:pt>
                <c:pt idx="98">
                  <c:v>159.4120881566498</c:v>
                </c:pt>
                <c:pt idx="99">
                  <c:v>160.9368470971861</c:v>
                </c:pt>
                <c:pt idx="100">
                  <c:v>162.45854203197</c:v>
                </c:pt>
                <c:pt idx="101">
                  <c:v>163.9771439901227</c:v>
                </c:pt>
                <c:pt idx="102">
                  <c:v>165.4926240596502</c:v>
                </c:pt>
                <c:pt idx="103">
                  <c:v>167.004953387995</c:v>
                </c:pt>
                <c:pt idx="104">
                  <c:v>168.5141031825841</c:v>
                </c:pt>
                <c:pt idx="105">
                  <c:v>170.0200447113803</c:v>
                </c:pt>
                <c:pt idx="106">
                  <c:v>171.5227493034273</c:v>
                </c:pt>
                <c:pt idx="107">
                  <c:v>173.0221883493908</c:v>
                </c:pt>
                <c:pt idx="108">
                  <c:v>174.5183333021124</c:v>
                </c:pt>
                <c:pt idx="109">
                  <c:v>176.0111556771472</c:v>
                </c:pt>
                <c:pt idx="110">
                  <c:v>177.5006270533116</c:v>
                </c:pt>
                <c:pt idx="111">
                  <c:v>178.9867190732116</c:v>
                </c:pt>
                <c:pt idx="112">
                  <c:v>180.4694034437954</c:v>
                </c:pt>
                <c:pt idx="113">
                  <c:v>181.9486519368901</c:v>
                </c:pt>
                <c:pt idx="114">
                  <c:v>183.424436389737</c:v>
                </c:pt>
                <c:pt idx="115">
                  <c:v>184.8967287055203</c:v>
                </c:pt>
                <c:pt idx="116">
                  <c:v>186.36550085392</c:v>
                </c:pt>
                <c:pt idx="117">
                  <c:v>187.830724871627</c:v>
                </c:pt>
                <c:pt idx="118">
                  <c:v>189.2923728628888</c:v>
                </c:pt>
                <c:pt idx="119">
                  <c:v>190.750417000033</c:v>
                </c:pt>
                <c:pt idx="120">
                  <c:v>192.2048295239968</c:v>
                </c:pt>
                <c:pt idx="121">
                  <c:v>193.6555827448616</c:v>
                </c:pt>
                <c:pt idx="122">
                  <c:v>195.1026490423808</c:v>
                </c:pt>
                <c:pt idx="123">
                  <c:v>196.5460008664892</c:v>
                </c:pt>
                <c:pt idx="124">
                  <c:v>197.9856107378508</c:v>
                </c:pt>
                <c:pt idx="125">
                  <c:v>199.421451248367</c:v>
                </c:pt>
                <c:pt idx="126">
                  <c:v>200.853495061702</c:v>
                </c:pt>
                <c:pt idx="127">
                  <c:v>202.281714913805</c:v>
                </c:pt>
                <c:pt idx="128">
                  <c:v>203.706083613427</c:v>
                </c:pt>
                <c:pt idx="129">
                  <c:v>205.1265740426397</c:v>
                </c:pt>
                <c:pt idx="130">
                  <c:v>206.5431591573505</c:v>
                </c:pt>
                <c:pt idx="131">
                  <c:v>207.955811987822</c:v>
                </c:pt>
                <c:pt idx="132">
                  <c:v>209.3645056391748</c:v>
                </c:pt>
                <c:pt idx="133">
                  <c:v>210.769213291915</c:v>
                </c:pt>
                <c:pt idx="134">
                  <c:v>212.1699082024316</c:v>
                </c:pt>
                <c:pt idx="135">
                  <c:v>213.5665637035077</c:v>
                </c:pt>
                <c:pt idx="136">
                  <c:v>214.9591532048384</c:v>
                </c:pt>
                <c:pt idx="137">
                  <c:v>216.3476501935245</c:v>
                </c:pt>
                <c:pt idx="138">
                  <c:v>217.7320282345821</c:v>
                </c:pt>
                <c:pt idx="139">
                  <c:v>219.1122609714473</c:v>
                </c:pt>
                <c:pt idx="140">
                  <c:v>220.48832212648</c:v>
                </c:pt>
                <c:pt idx="141">
                  <c:v>221.8601855014528</c:v>
                </c:pt>
                <c:pt idx="142">
                  <c:v>223.2278249780668</c:v>
                </c:pt>
                <c:pt idx="143">
                  <c:v>224.5912145184365</c:v>
                </c:pt>
                <c:pt idx="144">
                  <c:v>225.9503281655865</c:v>
                </c:pt>
                <c:pt idx="145">
                  <c:v>227.3051400439516</c:v>
                </c:pt>
                <c:pt idx="146">
                  <c:v>228.6556243598661</c:v>
                </c:pt>
                <c:pt idx="147">
                  <c:v>230.0017554020533</c:v>
                </c:pt>
                <c:pt idx="148">
                  <c:v>231.3435075421172</c:v>
                </c:pt>
                <c:pt idx="149">
                  <c:v>232.6808552350298</c:v>
                </c:pt>
                <c:pt idx="150">
                  <c:v>234.0137730196164</c:v>
                </c:pt>
                <c:pt idx="151">
                  <c:v>235.3422355190447</c:v>
                </c:pt>
                <c:pt idx="152">
                  <c:v>236.6662174413001</c:v>
                </c:pt>
                <c:pt idx="153">
                  <c:v>237.9856935796745</c:v>
                </c:pt>
                <c:pt idx="154">
                  <c:v>239.3006388132428</c:v>
                </c:pt>
                <c:pt idx="155">
                  <c:v>240.611028107342</c:v>
                </c:pt>
                <c:pt idx="156">
                  <c:v>241.9168365140474</c:v>
                </c:pt>
                <c:pt idx="157">
                  <c:v>243.2180391726478</c:v>
                </c:pt>
                <c:pt idx="158">
                  <c:v>244.5146113101182</c:v>
                </c:pt>
                <c:pt idx="159">
                  <c:v>245.8065282415948</c:v>
                </c:pt>
                <c:pt idx="160">
                  <c:v>247.0937653708371</c:v>
                </c:pt>
                <c:pt idx="161">
                  <c:v>248.3762981907078</c:v>
                </c:pt>
                <c:pt idx="162">
                  <c:v>249.6541022836266</c:v>
                </c:pt>
                <c:pt idx="163">
                  <c:v>250.9271533220451</c:v>
                </c:pt>
                <c:pt idx="164">
                  <c:v>252.1954270689053</c:v>
                </c:pt>
                <c:pt idx="165">
                  <c:v>253.4588993781021</c:v>
                </c:pt>
                <c:pt idx="166">
                  <c:v>254.7175461949408</c:v>
                </c:pt>
                <c:pt idx="167">
                  <c:v>255.971343556604</c:v>
                </c:pt>
                <c:pt idx="168">
                  <c:v>257.2202675925889</c:v>
                </c:pt>
                <c:pt idx="169">
                  <c:v>258.4642945251867</c:v>
                </c:pt>
                <c:pt idx="170">
                  <c:v>259.7034006699137</c:v>
                </c:pt>
                <c:pt idx="171">
                  <c:v>260.9375624359735</c:v>
                </c:pt>
                <c:pt idx="172">
                  <c:v>262.1667563267063</c:v>
                </c:pt>
                <c:pt idx="173">
                  <c:v>263.3909589400266</c:v>
                </c:pt>
                <c:pt idx="174">
                  <c:v>264.6101469688862</c:v>
                </c:pt>
                <c:pt idx="175">
                  <c:v>265.8242972016963</c:v>
                </c:pt>
                <c:pt idx="176">
                  <c:v>267.0333865227865</c:v>
                </c:pt>
                <c:pt idx="177">
                  <c:v>268.2373919128369</c:v>
                </c:pt>
                <c:pt idx="178">
                  <c:v>269.4362904493215</c:v>
                </c:pt>
                <c:pt idx="179">
                  <c:v>270.6300593069386</c:v>
                </c:pt>
                <c:pt idx="180">
                  <c:v>271.8186757580468</c:v>
                </c:pt>
                <c:pt idx="181">
                  <c:v>273.0021171731022</c:v>
                </c:pt>
                <c:pt idx="182">
                  <c:v>274.180361021085</c:v>
                </c:pt>
                <c:pt idx="183">
                  <c:v>275.3533848699291</c:v>
                </c:pt>
                <c:pt idx="184">
                  <c:v>276.5211663869502</c:v>
                </c:pt>
                <c:pt idx="185">
                  <c:v>277.6836833392707</c:v>
                </c:pt>
                <c:pt idx="186">
                  <c:v>278.8409135942418</c:v>
                </c:pt>
                <c:pt idx="187">
                  <c:v>279.9928351198673</c:v>
                </c:pt>
                <c:pt idx="188">
                  <c:v>281.1394259852178</c:v>
                </c:pt>
                <c:pt idx="189">
                  <c:v>282.280664360859</c:v>
                </c:pt>
                <c:pt idx="190">
                  <c:v>283.4165285192519</c:v>
                </c:pt>
                <c:pt idx="191">
                  <c:v>284.5469968351824</c:v>
                </c:pt>
                <c:pt idx="192">
                  <c:v>285.6720477861608</c:v>
                </c:pt>
                <c:pt idx="193">
                  <c:v>286.7916599528344</c:v>
                </c:pt>
                <c:pt idx="194">
                  <c:v>287.9058120194093</c:v>
                </c:pt>
                <c:pt idx="195">
                  <c:v>289.0144827740278</c:v>
                </c:pt>
                <c:pt idx="196">
                  <c:v>290.117651109194</c:v>
                </c:pt>
                <c:pt idx="197">
                  <c:v>291.2152960221738</c:v>
                </c:pt>
                <c:pt idx="198">
                  <c:v>292.307396615395</c:v>
                </c:pt>
                <c:pt idx="199">
                  <c:v>293.3939320968282</c:v>
                </c:pt>
                <c:pt idx="200">
                  <c:v>294.4748817804054</c:v>
                </c:pt>
                <c:pt idx="201">
                  <c:v>295.5502250864014</c:v>
                </c:pt>
                <c:pt idx="202">
                  <c:v>296.6199415418284</c:v>
                </c:pt>
                <c:pt idx="203">
                  <c:v>297.6840107808264</c:v>
                </c:pt>
                <c:pt idx="204">
                  <c:v>298.7424125450495</c:v>
                </c:pt>
                <c:pt idx="205">
                  <c:v>299.795126684053</c:v>
                </c:pt>
                <c:pt idx="206">
                  <c:v>300.8421331556755</c:v>
                </c:pt>
                <c:pt idx="207">
                  <c:v>301.8834120264227</c:v>
                </c:pt>
                <c:pt idx="208">
                  <c:v>302.9189434718438</c:v>
                </c:pt>
                <c:pt idx="209">
                  <c:v>303.9487077769118</c:v>
                </c:pt>
                <c:pt idx="210">
                  <c:v>304.9726853363998</c:v>
                </c:pt>
                <c:pt idx="211">
                  <c:v>305.9908566552472</c:v>
                </c:pt>
                <c:pt idx="212">
                  <c:v>307.0032023489392</c:v>
                </c:pt>
                <c:pt idx="213">
                  <c:v>308.0097031438737</c:v>
                </c:pt>
                <c:pt idx="214">
                  <c:v>309.0103398777233</c:v>
                </c:pt>
                <c:pt idx="215">
                  <c:v>310.0050934998073</c:v>
                </c:pt>
                <c:pt idx="216">
                  <c:v>310.9939450714486</c:v>
                </c:pt>
                <c:pt idx="217">
                  <c:v>311.9768757663386</c:v>
                </c:pt>
                <c:pt idx="218">
                  <c:v>312.9538668708921</c:v>
                </c:pt>
                <c:pt idx="219">
                  <c:v>313.9248997846058</c:v>
                </c:pt>
                <c:pt idx="220">
                  <c:v>314.889956020412</c:v>
                </c:pt>
                <c:pt idx="221">
                  <c:v>315.8490172050297</c:v>
                </c:pt>
                <c:pt idx="222">
                  <c:v>316.8020650793178</c:v>
                </c:pt>
                <c:pt idx="223">
                  <c:v>317.7490814986113</c:v>
                </c:pt>
                <c:pt idx="224">
                  <c:v>318.6900484330875</c:v>
                </c:pt>
                <c:pt idx="225">
                  <c:v>319.6249479680885</c:v>
                </c:pt>
                <c:pt idx="226">
                  <c:v>320.5537623044773</c:v>
                </c:pt>
                <c:pt idx="227">
                  <c:v>321.4764737589612</c:v>
                </c:pt>
                <c:pt idx="228">
                  <c:v>322.3930647644504</c:v>
                </c:pt>
                <c:pt idx="229">
                  <c:v>323.3035178703664</c:v>
                </c:pt>
                <c:pt idx="230">
                  <c:v>324.207815742993</c:v>
                </c:pt>
                <c:pt idx="231">
                  <c:v>325.1059411658094</c:v>
                </c:pt>
                <c:pt idx="232">
                  <c:v>325.9978770397922</c:v>
                </c:pt>
                <c:pt idx="233">
                  <c:v>326.883606383772</c:v>
                </c:pt>
                <c:pt idx="234">
                  <c:v>327.7631123347344</c:v>
                </c:pt>
                <c:pt idx="235">
                  <c:v>328.6363781481534</c:v>
                </c:pt>
                <c:pt idx="236">
                  <c:v>329.5033871983128</c:v>
                </c:pt>
                <c:pt idx="237">
                  <c:v>330.364122978599</c:v>
                </c:pt>
                <c:pt idx="238">
                  <c:v>331.2185691018514</c:v>
                </c:pt>
                <c:pt idx="239">
                  <c:v>332.0667093006401</c:v>
                </c:pt>
                <c:pt idx="240">
                  <c:v>332.9085274275976</c:v>
                </c:pt>
                <c:pt idx="241">
                  <c:v>333.744007455727</c:v>
                </c:pt>
                <c:pt idx="242">
                  <c:v>334.573133478679</c:v>
                </c:pt>
                <c:pt idx="243">
                  <c:v>335.3958897111053</c:v>
                </c:pt>
                <c:pt idx="244">
                  <c:v>336.2122604888983</c:v>
                </c:pt>
                <c:pt idx="245">
                  <c:v>337.022230269539</c:v>
                </c:pt>
                <c:pt idx="246">
                  <c:v>337.82578363237</c:v>
                </c:pt>
                <c:pt idx="247">
                  <c:v>338.6229052788911</c:v>
                </c:pt>
                <c:pt idx="248">
                  <c:v>339.4135800330573</c:v>
                </c:pt>
                <c:pt idx="249">
                  <c:v>340.1977928415557</c:v>
                </c:pt>
                <c:pt idx="250">
                  <c:v>340.9755287741065</c:v>
                </c:pt>
                <c:pt idx="251">
                  <c:v>341.7467730237423</c:v>
                </c:pt>
                <c:pt idx="252">
                  <c:v>342.5115109070713</c:v>
                </c:pt>
                <c:pt idx="253">
                  <c:v>343.2697278646027</c:v>
                </c:pt>
                <c:pt idx="254">
                  <c:v>344.0214094609635</c:v>
                </c:pt>
                <c:pt idx="255">
                  <c:v>344.7665413852264</c:v>
                </c:pt>
                <c:pt idx="256">
                  <c:v>345.5051094511467</c:v>
                </c:pt>
                <c:pt idx="257">
                  <c:v>346.2370995974615</c:v>
                </c:pt>
                <c:pt idx="258">
                  <c:v>346.9624978881245</c:v>
                </c:pt>
                <c:pt idx="259">
                  <c:v>347.6812905126002</c:v>
                </c:pt>
                <c:pt idx="260">
                  <c:v>348.3934637861122</c:v>
                </c:pt>
                <c:pt idx="261">
                  <c:v>349.0990041499073</c:v>
                </c:pt>
                <c:pt idx="262">
                  <c:v>349.7978981715128</c:v>
                </c:pt>
                <c:pt idx="263">
                  <c:v>350.4901325449906</c:v>
                </c:pt>
                <c:pt idx="264">
                  <c:v>351.1756940912047</c:v>
                </c:pt>
                <c:pt idx="265">
                  <c:v>351.8545697580414</c:v>
                </c:pt>
                <c:pt idx="266">
                  <c:v>352.5267466206885</c:v>
                </c:pt>
                <c:pt idx="267">
                  <c:v>353.1922118818673</c:v>
                </c:pt>
                <c:pt idx="268">
                  <c:v>353.8509528720772</c:v>
                </c:pt>
                <c:pt idx="269">
                  <c:v>354.5029570498396</c:v>
                </c:pt>
                <c:pt idx="270">
                  <c:v>355.1482120019333</c:v>
                </c:pt>
                <c:pt idx="271">
                  <c:v>355.7867054436308</c:v>
                </c:pt>
                <c:pt idx="272">
                  <c:v>356.4184252189435</c:v>
                </c:pt>
                <c:pt idx="273">
                  <c:v>357.043359300833</c:v>
                </c:pt>
                <c:pt idx="274">
                  <c:v>357.6614957914533</c:v>
                </c:pt>
                <c:pt idx="275">
                  <c:v>358.2728229223765</c:v>
                </c:pt>
                <c:pt idx="276">
                  <c:v>358.8773290548155</c:v>
                </c:pt>
                <c:pt idx="277">
                  <c:v>359.475002679844</c:v>
                </c:pt>
                <c:pt idx="278">
                  <c:v>360.0658324186168</c:v>
                </c:pt>
                <c:pt idx="279">
                  <c:v>360.6498070225875</c:v>
                </c:pt>
                <c:pt idx="280">
                  <c:v>361.2269153737195</c:v>
                </c:pt>
                <c:pt idx="281">
                  <c:v>361.7971464847025</c:v>
                </c:pt>
                <c:pt idx="282">
                  <c:v>362.3604894991573</c:v>
                </c:pt>
                <c:pt idx="283">
                  <c:v>362.9169336918429</c:v>
                </c:pt>
                <c:pt idx="284">
                  <c:v>363.4664684688635</c:v>
                </c:pt>
                <c:pt idx="285">
                  <c:v>364.0090833678722</c:v>
                </c:pt>
                <c:pt idx="286">
                  <c:v>364.5447680582587</c:v>
                </c:pt>
                <c:pt idx="287">
                  <c:v>365.0735123413588</c:v>
                </c:pt>
                <c:pt idx="288">
                  <c:v>365.5953061506451</c:v>
                </c:pt>
                <c:pt idx="289">
                  <c:v>366.1101395519115</c:v>
                </c:pt>
                <c:pt idx="290">
                  <c:v>366.6180027434769</c:v>
                </c:pt>
                <c:pt idx="291">
                  <c:v>367.1188860563543</c:v>
                </c:pt>
                <c:pt idx="292">
                  <c:v>367.6127799544446</c:v>
                </c:pt>
                <c:pt idx="293">
                  <c:v>368.0996750347244</c:v>
                </c:pt>
                <c:pt idx="294">
                  <c:v>368.5795620274083</c:v>
                </c:pt>
                <c:pt idx="295">
                  <c:v>369.052431796142</c:v>
                </c:pt>
                <c:pt idx="296">
                  <c:v>369.5182753381653</c:v>
                </c:pt>
                <c:pt idx="297">
                  <c:v>369.9770837844885</c:v>
                </c:pt>
                <c:pt idx="298">
                  <c:v>370.4288484000588</c:v>
                </c:pt>
                <c:pt idx="299">
                  <c:v>370.8735605839304</c:v>
                </c:pt>
                <c:pt idx="300">
                  <c:v>371.3112118694223</c:v>
                </c:pt>
                <c:pt idx="301">
                  <c:v>371.7417939242836</c:v>
                </c:pt>
                <c:pt idx="302">
                  <c:v>372.165298550857</c:v>
                </c:pt>
                <c:pt idx="303">
                  <c:v>372.5817176862161</c:v>
                </c:pt>
                <c:pt idx="304">
                  <c:v>372.9910434023482</c:v>
                </c:pt>
                <c:pt idx="305">
                  <c:v>373.3932679062765</c:v>
                </c:pt>
                <c:pt idx="306">
                  <c:v>373.7883835402297</c:v>
                </c:pt>
                <c:pt idx="307">
                  <c:v>374.1763827817745</c:v>
                </c:pt>
                <c:pt idx="308">
                  <c:v>374.5572582439613</c:v>
                </c:pt>
                <c:pt idx="309">
                  <c:v>374.9310026754699</c:v>
                </c:pt>
                <c:pt idx="310">
                  <c:v>375.2976089607486</c:v>
                </c:pt>
                <c:pt idx="311">
                  <c:v>375.6570701201401</c:v>
                </c:pt>
                <c:pt idx="312">
                  <c:v>376.0093793100177</c:v>
                </c:pt>
                <c:pt idx="313">
                  <c:v>376.354529822927</c:v>
                </c:pt>
                <c:pt idx="314">
                  <c:v>376.6925150876956</c:v>
                </c:pt>
                <c:pt idx="315">
                  <c:v>377.0233286695769</c:v>
                </c:pt>
                <c:pt idx="316">
                  <c:v>377.3469642703523</c:v>
                </c:pt>
                <c:pt idx="317">
                  <c:v>377.6634157284645</c:v>
                </c:pt>
                <c:pt idx="318">
                  <c:v>377.9726770191368</c:v>
                </c:pt>
                <c:pt idx="319">
                  <c:v>378.2747422544787</c:v>
                </c:pt>
                <c:pt idx="320">
                  <c:v>378.5696056836043</c:v>
                </c:pt>
                <c:pt idx="321">
                  <c:v>378.8572616927385</c:v>
                </c:pt>
                <c:pt idx="322">
                  <c:v>379.137704805319</c:v>
                </c:pt>
                <c:pt idx="323">
                  <c:v>379.4109296821213</c:v>
                </c:pt>
                <c:pt idx="324">
                  <c:v>379.6769311213343</c:v>
                </c:pt>
                <c:pt idx="325">
                  <c:v>379.9357040586692</c:v>
                </c:pt>
                <c:pt idx="326">
                  <c:v>380.1872435674749</c:v>
                </c:pt>
                <c:pt idx="327">
                  <c:v>380.4315448587861</c:v>
                </c:pt>
                <c:pt idx="328">
                  <c:v>380.6686032814707</c:v>
                </c:pt>
                <c:pt idx="329">
                  <c:v>380.8984143222688</c:v>
                </c:pt>
                <c:pt idx="330">
                  <c:v>381.1209736059137</c:v>
                </c:pt>
                <c:pt idx="331">
                  <c:v>381.3362768951935</c:v>
                </c:pt>
                <c:pt idx="332">
                  <c:v>381.5443200910497</c:v>
                </c:pt>
                <c:pt idx="333">
                  <c:v>381.7450992326341</c:v>
                </c:pt>
                <c:pt idx="334">
                  <c:v>381.9386104974012</c:v>
                </c:pt>
                <c:pt idx="335">
                  <c:v>382.1248502011815</c:v>
                </c:pt>
                <c:pt idx="336">
                  <c:v>382.3038147982318</c:v>
                </c:pt>
                <c:pt idx="337">
                  <c:v>382.4755008813285</c:v>
                </c:pt>
                <c:pt idx="338">
                  <c:v>382.639905181814</c:v>
                </c:pt>
                <c:pt idx="339">
                  <c:v>382.7970245696671</c:v>
                </c:pt>
                <c:pt idx="340">
                  <c:v>382.9468560535618</c:v>
                </c:pt>
                <c:pt idx="341">
                  <c:v>383.089396780922</c:v>
                </c:pt>
                <c:pt idx="342">
                  <c:v>383.2246440379781</c:v>
                </c:pt>
                <c:pt idx="343">
                  <c:v>383.3525952498167</c:v>
                </c:pt>
                <c:pt idx="344">
                  <c:v>383.4732479804306</c:v>
                </c:pt>
                <c:pt idx="345">
                  <c:v>383.5865999327667</c:v>
                </c:pt>
                <c:pt idx="346">
                  <c:v>383.6926489487664</c:v>
                </c:pt>
                <c:pt idx="347">
                  <c:v>383.7913930094085</c:v>
                </c:pt>
                <c:pt idx="348">
                  <c:v>383.8828302347534</c:v>
                </c:pt>
                <c:pt idx="349">
                  <c:v>383.9669588839575</c:v>
                </c:pt>
                <c:pt idx="350">
                  <c:v>384.0437773553417</c:v>
                </c:pt>
                <c:pt idx="351">
                  <c:v>384.1132841863898</c:v>
                </c:pt>
                <c:pt idx="352">
                  <c:v>384.1754780537921</c:v>
                </c:pt>
                <c:pt idx="353">
                  <c:v>384.2303577734669</c:v>
                </c:pt>
                <c:pt idx="354">
                  <c:v>384.2779223005836</c:v>
                </c:pt>
                <c:pt idx="355">
                  <c:v>384.3181707295817</c:v>
                </c:pt>
                <c:pt idx="356">
                  <c:v>384.3511022941888</c:v>
                </c:pt>
                <c:pt idx="357">
                  <c:v>384.3767163674369</c:v>
                </c:pt>
                <c:pt idx="358">
                  <c:v>384.3950124616676</c:v>
                </c:pt>
                <c:pt idx="359">
                  <c:v>384.4059902285562</c:v>
                </c:pt>
                <c:pt idx="360">
                  <c:v>384.4096494590952</c:v>
                </c:pt>
                <c:pt idx="361">
                  <c:v>384.4059900836206</c:v>
                </c:pt>
                <c:pt idx="362">
                  <c:v>384.3950121718013</c:v>
                </c:pt>
                <c:pt idx="363">
                  <c:v>384.3767159326388</c:v>
                </c:pt>
                <c:pt idx="364">
                  <c:v>384.3511017144742</c:v>
                </c:pt>
                <c:pt idx="365">
                  <c:v>384.3181700049587</c:v>
                </c:pt>
                <c:pt idx="366">
                  <c:v>384.2779214310663</c:v>
                </c:pt>
                <c:pt idx="367">
                  <c:v>384.2303567590689</c:v>
                </c:pt>
                <c:pt idx="368">
                  <c:v>384.1754768945393</c:v>
                </c:pt>
                <c:pt idx="369">
                  <c:v>384.1132828822996</c:v>
                </c:pt>
                <c:pt idx="370">
                  <c:v>384.0437759064395</c:v>
                </c:pt>
                <c:pt idx="371">
                  <c:v>383.966957290269</c:v>
                </c:pt>
                <c:pt idx="372">
                  <c:v>383.882828496312</c:v>
                </c:pt>
                <c:pt idx="373">
                  <c:v>383.7913911262489</c:v>
                </c:pt>
                <c:pt idx="374">
                  <c:v>383.6926469209221</c:v>
                </c:pt>
                <c:pt idx="375">
                  <c:v>383.5865977602724</c:v>
                </c:pt>
                <c:pt idx="376">
                  <c:v>383.4732456633357</c:v>
                </c:pt>
                <c:pt idx="377">
                  <c:v>383.3525927881608</c:v>
                </c:pt>
                <c:pt idx="378">
                  <c:v>383.2246414318087</c:v>
                </c:pt>
                <c:pt idx="379">
                  <c:v>383.0893940302886</c:v>
                </c:pt>
                <c:pt idx="380">
                  <c:v>382.9468531585166</c:v>
                </c:pt>
                <c:pt idx="381">
                  <c:v>382.7970215302653</c:v>
                </c:pt>
                <c:pt idx="382">
                  <c:v>382.6399019981132</c:v>
                </c:pt>
                <c:pt idx="383">
                  <c:v>382.4754975533895</c:v>
                </c:pt>
                <c:pt idx="384">
                  <c:v>382.3038113261191</c:v>
                </c:pt>
                <c:pt idx="385">
                  <c:v>382.124846584962</c:v>
                </c:pt>
                <c:pt idx="386">
                  <c:v>381.9386067371415</c:v>
                </c:pt>
                <c:pt idx="387">
                  <c:v>381.7450953284041</c:v>
                </c:pt>
                <c:pt idx="388">
                  <c:v>381.5443160429251</c:v>
                </c:pt>
                <c:pt idx="389">
                  <c:v>381.3362727032538</c:v>
                </c:pt>
                <c:pt idx="390">
                  <c:v>381.1209692702355</c:v>
                </c:pt>
                <c:pt idx="391">
                  <c:v>380.8984098429369</c:v>
                </c:pt>
                <c:pt idx="392">
                  <c:v>380.6685986585691</c:v>
                </c:pt>
                <c:pt idx="393">
                  <c:v>380.4315400924061</c:v>
                </c:pt>
                <c:pt idx="394">
                  <c:v>380.187238657702</c:v>
                </c:pt>
                <c:pt idx="395">
                  <c:v>379.9356990056032</c:v>
                </c:pt>
                <c:pt idx="396">
                  <c:v>379.6769259250634</c:v>
                </c:pt>
                <c:pt idx="397">
                  <c:v>379.4109243427487</c:v>
                </c:pt>
                <c:pt idx="398">
                  <c:v>379.137699322947</c:v>
                </c:pt>
                <c:pt idx="399">
                  <c:v>378.8572560674667</c:v>
                </c:pt>
                <c:pt idx="400">
                  <c:v>378.5695999155459</c:v>
                </c:pt>
                <c:pt idx="401">
                  <c:v>378.2747363437425</c:v>
                </c:pt>
                <c:pt idx="402">
                  <c:v>377.9726709658343</c:v>
                </c:pt>
                <c:pt idx="403">
                  <c:v>377.663409532712</c:v>
                </c:pt>
                <c:pt idx="404">
                  <c:v>377.3469579322638</c:v>
                </c:pt>
                <c:pt idx="405">
                  <c:v>377.0233221892768</c:v>
                </c:pt>
                <c:pt idx="406">
                  <c:v>376.6925084653091</c:v>
                </c:pt>
                <c:pt idx="407">
                  <c:v>376.3545230585751</c:v>
                </c:pt>
                <c:pt idx="408">
                  <c:v>376.0093724038321</c:v>
                </c:pt>
                <c:pt idx="409">
                  <c:v>375.6570630722501</c:v>
                </c:pt>
                <c:pt idx="410">
                  <c:v>375.2976017712912</c:v>
                </c:pt>
                <c:pt idx="411">
                  <c:v>374.9309953445802</c:v>
                </c:pt>
                <c:pt idx="412">
                  <c:v>374.5572507717803</c:v>
                </c:pt>
                <c:pt idx="413">
                  <c:v>374.1763751684438</c:v>
                </c:pt>
                <c:pt idx="414">
                  <c:v>373.7883757858938</c:v>
                </c:pt>
                <c:pt idx="415">
                  <c:v>373.3932600110864</c:v>
                </c:pt>
                <c:pt idx="416">
                  <c:v>372.9910353664474</c:v>
                </c:pt>
                <c:pt idx="417">
                  <c:v>372.581709509764</c:v>
                </c:pt>
                <c:pt idx="418">
                  <c:v>372.1652902340043</c:v>
                </c:pt>
                <c:pt idx="419">
                  <c:v>371.7417854671911</c:v>
                </c:pt>
                <c:pt idx="420">
                  <c:v>371.3112032722512</c:v>
                </c:pt>
                <c:pt idx="421">
                  <c:v>370.873551846844</c:v>
                </c:pt>
                <c:pt idx="422">
                  <c:v>370.4288395232239</c:v>
                </c:pt>
                <c:pt idx="423">
                  <c:v>369.9770747680703</c:v>
                </c:pt>
                <c:pt idx="424">
                  <c:v>369.518266182342</c:v>
                </c:pt>
                <c:pt idx="425">
                  <c:v>369.0524225010843</c:v>
                </c:pt>
                <c:pt idx="426">
                  <c:v>368.5795525932937</c:v>
                </c:pt>
                <c:pt idx="427">
                  <c:v>368.0996654617317</c:v>
                </c:pt>
                <c:pt idx="428">
                  <c:v>367.6127702427577</c:v>
                </c:pt>
                <c:pt idx="429">
                  <c:v>367.1188762061558</c:v>
                </c:pt>
                <c:pt idx="430">
                  <c:v>366.617992754957</c:v>
                </c:pt>
                <c:pt idx="431">
                  <c:v>366.1101294252607</c:v>
                </c:pt>
                <c:pt idx="432">
                  <c:v>365.595295886053</c:v>
                </c:pt>
                <c:pt idx="433">
                  <c:v>365.0735019390229</c:v>
                </c:pt>
                <c:pt idx="434">
                  <c:v>364.5447575183757</c:v>
                </c:pt>
                <c:pt idx="435">
                  <c:v>364.009072690644</c:v>
                </c:pt>
                <c:pt idx="436">
                  <c:v>363.4664576544935</c:v>
                </c:pt>
                <c:pt idx="437">
                  <c:v>362.9169227405336</c:v>
                </c:pt>
                <c:pt idx="438">
                  <c:v>362.3604784111218</c:v>
                </c:pt>
                <c:pt idx="439">
                  <c:v>361.7971352601478</c:v>
                </c:pt>
                <c:pt idx="440">
                  <c:v>361.2269040128638</c:v>
                </c:pt>
                <c:pt idx="441">
                  <c:v>360.6497955256474</c:v>
                </c:pt>
                <c:pt idx="442">
                  <c:v>360.0658207858073</c:v>
                </c:pt>
                <c:pt idx="443">
                  <c:v>359.4749909113871</c:v>
                </c:pt>
                <c:pt idx="444">
                  <c:v>358.8773171509366</c:v>
                </c:pt>
                <c:pt idx="445">
                  <c:v>358.2728108833024</c:v>
                </c:pt>
                <c:pt idx="446">
                  <c:v>357.6614836174128</c:v>
                </c:pt>
                <c:pt idx="447">
                  <c:v>357.043346992057</c:v>
                </c:pt>
                <c:pt idx="448">
                  <c:v>356.4184127756681</c:v>
                </c:pt>
                <c:pt idx="449">
                  <c:v>355.7866928660931</c:v>
                </c:pt>
                <c:pt idx="450">
                  <c:v>355.148199290369</c:v>
                </c:pt>
                <c:pt idx="451">
                  <c:v>354.5029442044933</c:v>
                </c:pt>
                <c:pt idx="452">
                  <c:v>353.8509398931936</c:v>
                </c:pt>
                <c:pt idx="453">
                  <c:v>353.1921987696915</c:v>
                </c:pt>
                <c:pt idx="454">
                  <c:v>352.5267333754715</c:v>
                </c:pt>
                <c:pt idx="455">
                  <c:v>351.8545563800374</c:v>
                </c:pt>
                <c:pt idx="456">
                  <c:v>351.175680580669</c:v>
                </c:pt>
                <c:pt idx="457">
                  <c:v>350.4901189021735</c:v>
                </c:pt>
                <c:pt idx="458">
                  <c:v>349.7978843966814</c:v>
                </c:pt>
                <c:pt idx="459">
                  <c:v>349.0989902433208</c:v>
                </c:pt>
                <c:pt idx="460">
                  <c:v>348.3934497480337</c:v>
                </c:pt>
                <c:pt idx="461">
                  <c:v>347.6812763433014</c:v>
                </c:pt>
                <c:pt idx="462">
                  <c:v>346.9624835878727</c:v>
                </c:pt>
                <c:pt idx="463">
                  <c:v>346.237085166529</c:v>
                </c:pt>
                <c:pt idx="464">
                  <c:v>345.5050948898123</c:v>
                </c:pt>
                <c:pt idx="465">
                  <c:v>344.7665266937593</c:v>
                </c:pt>
                <c:pt idx="466">
                  <c:v>344.0213946396485</c:v>
                </c:pt>
                <c:pt idx="467">
                  <c:v>343.2697129137196</c:v>
                </c:pt>
                <c:pt idx="468">
                  <c:v>342.51149582691</c:v>
                </c:pt>
                <c:pt idx="469">
                  <c:v>341.7467578145805</c:v>
                </c:pt>
                <c:pt idx="470">
                  <c:v>340.9755134362398</c:v>
                </c:pt>
                <c:pt idx="471">
                  <c:v>340.1977773752762</c:v>
                </c:pt>
                <c:pt idx="472">
                  <c:v>339.4135644386565</c:v>
                </c:pt>
                <c:pt idx="473">
                  <c:v>338.6228895566703</c:v>
                </c:pt>
                <c:pt idx="474">
                  <c:v>337.8257677826255</c:v>
                </c:pt>
                <c:pt idx="475">
                  <c:v>337.0222142925718</c:v>
                </c:pt>
                <c:pt idx="476">
                  <c:v>336.212244385017</c:v>
                </c:pt>
                <c:pt idx="477">
                  <c:v>335.3958734806133</c:v>
                </c:pt>
                <c:pt idx="478">
                  <c:v>334.5731171218885</c:v>
                </c:pt>
                <c:pt idx="479">
                  <c:v>333.7439909729439</c:v>
                </c:pt>
                <c:pt idx="480">
                  <c:v>332.9085108191413</c:v>
                </c:pt>
                <c:pt idx="481">
                  <c:v>332.0666925668215</c:v>
                </c:pt>
                <c:pt idx="482">
                  <c:v>331.2185522429869</c:v>
                </c:pt>
                <c:pt idx="483">
                  <c:v>330.3641059950204</c:v>
                </c:pt>
                <c:pt idx="484">
                  <c:v>329.5033700903351</c:v>
                </c:pt>
                <c:pt idx="485">
                  <c:v>328.6363609161065</c:v>
                </c:pt>
                <c:pt idx="486">
                  <c:v>327.7630949789415</c:v>
                </c:pt>
                <c:pt idx="487">
                  <c:v>326.8835889045661</c:v>
                </c:pt>
                <c:pt idx="488">
                  <c:v>325.9978594375065</c:v>
                </c:pt>
                <c:pt idx="489">
                  <c:v>325.1059234407791</c:v>
                </c:pt>
                <c:pt idx="490">
                  <c:v>324.2077978955587</c:v>
                </c:pt>
                <c:pt idx="491">
                  <c:v>323.3034999008617</c:v>
                </c:pt>
                <c:pt idx="492">
                  <c:v>322.3930466732201</c:v>
                </c:pt>
                <c:pt idx="493">
                  <c:v>321.4764555463516</c:v>
                </c:pt>
                <c:pt idx="494">
                  <c:v>320.5537439708317</c:v>
                </c:pt>
                <c:pt idx="495">
                  <c:v>319.624929513761</c:v>
                </c:pt>
                <c:pt idx="496">
                  <c:v>318.6900298584221</c:v>
                </c:pt>
                <c:pt idx="497">
                  <c:v>317.7490628039691</c:v>
                </c:pt>
                <c:pt idx="498">
                  <c:v>316.8020462650468</c:v>
                </c:pt>
                <c:pt idx="499">
                  <c:v>315.8489982714938</c:v>
                </c:pt>
                <c:pt idx="500">
                  <c:v>314.8899369679688</c:v>
                </c:pt>
                <c:pt idx="501">
                  <c:v>313.9248806136234</c:v>
                </c:pt>
                <c:pt idx="502">
                  <c:v>312.9538475817295</c:v>
                </c:pt>
                <c:pt idx="503">
                  <c:v>311.9768563593653</c:v>
                </c:pt>
                <c:pt idx="504">
                  <c:v>310.9939255470316</c:v>
                </c:pt>
                <c:pt idx="505">
                  <c:v>310.005073858323</c:v>
                </c:pt>
                <c:pt idx="506">
                  <c:v>309.010320119544</c:v>
                </c:pt>
                <c:pt idx="507">
                  <c:v>308.0096832693744</c:v>
                </c:pt>
                <c:pt idx="508">
                  <c:v>307.0031823584985</c:v>
                </c:pt>
                <c:pt idx="509">
                  <c:v>305.9908365492461</c:v>
                </c:pt>
                <c:pt idx="510">
                  <c:v>304.972665115222</c:v>
                </c:pt>
                <c:pt idx="511">
                  <c:v>303.9486874409417</c:v>
                </c:pt>
                <c:pt idx="512">
                  <c:v>302.9189230214673</c:v>
                </c:pt>
                <c:pt idx="513">
                  <c:v>301.8833914620272</c:v>
                </c:pt>
                <c:pt idx="514">
                  <c:v>300.8421124776568</c:v>
                </c:pt>
                <c:pt idx="515">
                  <c:v>299.7951058928035</c:v>
                </c:pt>
                <c:pt idx="516">
                  <c:v>298.7423916409657</c:v>
                </c:pt>
                <c:pt idx="517">
                  <c:v>297.6839897643051</c:v>
                </c:pt>
                <c:pt idx="518">
                  <c:v>296.6199204132701</c:v>
                </c:pt>
                <c:pt idx="519">
                  <c:v>295.5502038462079</c:v>
                </c:pt>
                <c:pt idx="520">
                  <c:v>294.4748604289817</c:v>
                </c:pt>
                <c:pt idx="521">
                  <c:v>293.3939106345807</c:v>
                </c:pt>
                <c:pt idx="522">
                  <c:v>292.3073750427322</c:v>
                </c:pt>
                <c:pt idx="523">
                  <c:v>291.2152743395091</c:v>
                </c:pt>
                <c:pt idx="524">
                  <c:v>290.117629316935</c:v>
                </c:pt>
                <c:pt idx="525">
                  <c:v>289.0144608725903</c:v>
                </c:pt>
                <c:pt idx="526">
                  <c:v>287.9057900092135</c:v>
                </c:pt>
                <c:pt idx="527">
                  <c:v>286.7916378343006</c:v>
                </c:pt>
                <c:pt idx="528">
                  <c:v>285.6720255597043</c:v>
                </c:pt>
                <c:pt idx="529">
                  <c:v>284.5469745012288</c:v>
                </c:pt>
                <c:pt idx="530">
                  <c:v>283.4165060782239</c:v>
                </c:pt>
                <c:pt idx="531">
                  <c:v>282.2806418131893</c:v>
                </c:pt>
                <c:pt idx="532">
                  <c:v>281.1394033313358</c:v>
                </c:pt>
                <c:pt idx="533">
                  <c:v>279.9928123601986</c:v>
                </c:pt>
                <c:pt idx="534">
                  <c:v>278.8408907292244</c:v>
                </c:pt>
                <c:pt idx="535">
                  <c:v>277.68366036934</c:v>
                </c:pt>
                <c:pt idx="536">
                  <c:v>276.5211433125385</c:v>
                </c:pt>
                <c:pt idx="537">
                  <c:v>275.3533616914805</c:v>
                </c:pt>
                <c:pt idx="538">
                  <c:v>274.1803377390393</c:v>
                </c:pt>
                <c:pt idx="539">
                  <c:v>273.0020937879028</c:v>
                </c:pt>
                <c:pt idx="540">
                  <c:v>271.818652270139</c:v>
                </c:pt>
                <c:pt idx="541">
                  <c:v>270.6300357167692</c:v>
                </c:pt>
                <c:pt idx="542">
                  <c:v>269.4362667573386</c:v>
                </c:pt>
                <c:pt idx="543">
                  <c:v>268.237368119495</c:v>
                </c:pt>
                <c:pt idx="544">
                  <c:v>267.0333626285353</c:v>
                </c:pt>
                <c:pt idx="545">
                  <c:v>265.8242732069917</c:v>
                </c:pt>
                <c:pt idx="546">
                  <c:v>264.6101228741853</c:v>
                </c:pt>
                <c:pt idx="547">
                  <c:v>263.3909347457886</c:v>
                </c:pt>
                <c:pt idx="548">
                  <c:v>262.1667320333903</c:v>
                </c:pt>
                <c:pt idx="549">
                  <c:v>260.9375380440416</c:v>
                </c:pt>
                <c:pt idx="550">
                  <c:v>259.7033761798327</c:v>
                </c:pt>
                <c:pt idx="551">
                  <c:v>258.4642699374217</c:v>
                </c:pt>
                <c:pt idx="552">
                  <c:v>257.2202429076069</c:v>
                </c:pt>
                <c:pt idx="553">
                  <c:v>255.9713187748762</c:v>
                </c:pt>
                <c:pt idx="554">
                  <c:v>254.7175213169409</c:v>
                </c:pt>
                <c:pt idx="555">
                  <c:v>253.4588744043004</c:v>
                </c:pt>
                <c:pt idx="556">
                  <c:v>252.1954019997782</c:v>
                </c:pt>
                <c:pt idx="557">
                  <c:v>250.9271281580721</c:v>
                </c:pt>
                <c:pt idx="558">
                  <c:v>249.654077025284</c:v>
                </c:pt>
                <c:pt idx="559">
                  <c:v>248.3762728384774</c:v>
                </c:pt>
                <c:pt idx="560">
                  <c:v>247.0937399252024</c:v>
                </c:pt>
                <c:pt idx="561">
                  <c:v>245.8065027030385</c:v>
                </c:pt>
                <c:pt idx="562">
                  <c:v>244.5145856791261</c:v>
                </c:pt>
                <c:pt idx="563">
                  <c:v>243.2180134497108</c:v>
                </c:pt>
                <c:pt idx="564">
                  <c:v>241.9168106996536</c:v>
                </c:pt>
                <c:pt idx="565">
                  <c:v>240.6110022019831</c:v>
                </c:pt>
                <c:pt idx="566">
                  <c:v>239.3006128174126</c:v>
                </c:pt>
                <c:pt idx="567">
                  <c:v>237.9856674938663</c:v>
                </c:pt>
                <c:pt idx="568">
                  <c:v>236.6661912660106</c:v>
                </c:pt>
                <c:pt idx="569">
                  <c:v>235.3422092547743</c:v>
                </c:pt>
                <c:pt idx="570">
                  <c:v>234.0137466668634</c:v>
                </c:pt>
                <c:pt idx="571">
                  <c:v>232.6808287942964</c:v>
                </c:pt>
                <c:pt idx="572">
                  <c:v>231.343481013907</c:v>
                </c:pt>
                <c:pt idx="573">
                  <c:v>230.0017287868711</c:v>
                </c:pt>
                <c:pt idx="574">
                  <c:v>228.6555976582186</c:v>
                </c:pt>
                <c:pt idx="575">
                  <c:v>227.3051132563465</c:v>
                </c:pt>
                <c:pt idx="576">
                  <c:v>225.950301292535</c:v>
                </c:pt>
                <c:pt idx="577">
                  <c:v>224.5911875604492</c:v>
                </c:pt>
                <c:pt idx="578">
                  <c:v>223.2277979356583</c:v>
                </c:pt>
                <c:pt idx="579">
                  <c:v>221.8601583751373</c:v>
                </c:pt>
                <c:pt idx="580">
                  <c:v>220.4882949167727</c:v>
                </c:pt>
                <c:pt idx="581">
                  <c:v>219.1122336788691</c:v>
                </c:pt>
                <c:pt idx="582">
                  <c:v>217.7320008596502</c:v>
                </c:pt>
                <c:pt idx="583">
                  <c:v>216.3476227367602</c:v>
                </c:pt>
                <c:pt idx="584">
                  <c:v>214.9591256667657</c:v>
                </c:pt>
                <c:pt idx="585">
                  <c:v>213.5665360846512</c:v>
                </c:pt>
                <c:pt idx="586">
                  <c:v>212.1698805033145</c:v>
                </c:pt>
                <c:pt idx="587">
                  <c:v>210.7691855130665</c:v>
                </c:pt>
                <c:pt idx="588">
                  <c:v>209.3644777811245</c:v>
                </c:pt>
                <c:pt idx="589">
                  <c:v>207.9557840510978</c:v>
                </c:pt>
                <c:pt idx="590">
                  <c:v>206.5431311424867</c:v>
                </c:pt>
                <c:pt idx="591">
                  <c:v>205.126545950168</c:v>
                </c:pt>
                <c:pt idx="592">
                  <c:v>203.7060554438818</c:v>
                </c:pt>
                <c:pt idx="593">
                  <c:v>202.281686667725</c:v>
                </c:pt>
                <c:pt idx="594">
                  <c:v>200.8534667396244</c:v>
                </c:pt>
                <c:pt idx="595">
                  <c:v>199.421422850831</c:v>
                </c:pt>
                <c:pt idx="596">
                  <c:v>197.985582265395</c:v>
                </c:pt>
                <c:pt idx="597">
                  <c:v>196.545972319657</c:v>
                </c:pt>
                <c:pt idx="598">
                  <c:v>195.102620421715</c:v>
                </c:pt>
                <c:pt idx="599">
                  <c:v>193.6555540509102</c:v>
                </c:pt>
                <c:pt idx="600">
                  <c:v>192.2048007573013</c:v>
                </c:pt>
                <c:pt idx="601">
                  <c:v>190.7503881611433</c:v>
                </c:pt>
                <c:pt idx="602">
                  <c:v>189.2923439523558</c:v>
                </c:pt>
                <c:pt idx="603">
                  <c:v>187.8306958899987</c:v>
                </c:pt>
                <c:pt idx="604">
                  <c:v>186.3654718017481</c:v>
                </c:pt>
                <c:pt idx="605">
                  <c:v>184.8966995833591</c:v>
                </c:pt>
                <c:pt idx="606">
                  <c:v>183.42440719814</c:v>
                </c:pt>
                <c:pt idx="607">
                  <c:v>181.948622676415</c:v>
                </c:pt>
                <c:pt idx="608">
                  <c:v>180.4693741149976</c:v>
                </c:pt>
                <c:pt idx="609">
                  <c:v>178.9866896766491</c:v>
                </c:pt>
                <c:pt idx="610">
                  <c:v>177.5005975895454</c:v>
                </c:pt>
                <c:pt idx="611">
                  <c:v>176.01112614674</c:v>
                </c:pt>
                <c:pt idx="612">
                  <c:v>174.5183037056218</c:v>
                </c:pt>
                <c:pt idx="613">
                  <c:v>173.0221586873821</c:v>
                </c:pt>
                <c:pt idx="614">
                  <c:v>171.5227195764654</c:v>
                </c:pt>
                <c:pt idx="615">
                  <c:v>170.0200149200321</c:v>
                </c:pt>
                <c:pt idx="616">
                  <c:v>168.514073327416</c:v>
                </c:pt>
                <c:pt idx="617">
                  <c:v>167.004923469575</c:v>
                </c:pt>
                <c:pt idx="618">
                  <c:v>165.4925940785481</c:v>
                </c:pt>
                <c:pt idx="619">
                  <c:v>163.9771139469104</c:v>
                </c:pt>
                <c:pt idx="620">
                  <c:v>162.4585119272187</c:v>
                </c:pt>
                <c:pt idx="621">
                  <c:v>160.9368169314685</c:v>
                </c:pt>
                <c:pt idx="622">
                  <c:v>159.4120579305409</c:v>
                </c:pt>
                <c:pt idx="623">
                  <c:v>157.8842639536508</c:v>
                </c:pt>
                <c:pt idx="624">
                  <c:v>156.353464087796</c:v>
                </c:pt>
                <c:pt idx="625">
                  <c:v>154.819687477198</c:v>
                </c:pt>
                <c:pt idx="626">
                  <c:v>153.2829633227569</c:v>
                </c:pt>
                <c:pt idx="627">
                  <c:v>151.7433208814862</c:v>
                </c:pt>
                <c:pt idx="628">
                  <c:v>150.2007894659604</c:v>
                </c:pt>
                <c:pt idx="629">
                  <c:v>148.6553984437556</c:v>
                </c:pt>
                <c:pt idx="630">
                  <c:v>147.1071772368909</c:v>
                </c:pt>
                <c:pt idx="631">
                  <c:v>145.5561553212672</c:v>
                </c:pt>
                <c:pt idx="632">
                  <c:v>144.0023622261092</c:v>
                </c:pt>
                <c:pt idx="633">
                  <c:v>142.4458275333992</c:v>
                </c:pt>
                <c:pt idx="634">
                  <c:v>140.8865808773152</c:v>
                </c:pt>
                <c:pt idx="635">
                  <c:v>139.3246519436657</c:v>
                </c:pt>
                <c:pt idx="636">
                  <c:v>137.7600704693301</c:v>
                </c:pt>
                <c:pt idx="637">
                  <c:v>136.1928662416856</c:v>
                </c:pt>
                <c:pt idx="638">
                  <c:v>134.623069098042</c:v>
                </c:pt>
                <c:pt idx="639">
                  <c:v>133.0507089250785</c:v>
                </c:pt>
                <c:pt idx="640">
                  <c:v>131.4758156582653</c:v>
                </c:pt>
                <c:pt idx="641">
                  <c:v>129.8984192813028</c:v>
                </c:pt>
                <c:pt idx="642">
                  <c:v>128.3185498255454</c:v>
                </c:pt>
                <c:pt idx="643">
                  <c:v>126.7362373694323</c:v>
                </c:pt>
                <c:pt idx="644">
                  <c:v>125.1515120379132</c:v>
                </c:pt>
                <c:pt idx="645">
                  <c:v>123.5644040018763</c:v>
                </c:pt>
                <c:pt idx="646">
                  <c:v>121.9749434775712</c:v>
                </c:pt>
                <c:pt idx="647">
                  <c:v>120.3831607260382</c:v>
                </c:pt>
                <c:pt idx="648">
                  <c:v>118.7890860525268</c:v>
                </c:pt>
                <c:pt idx="649">
                  <c:v>117.1927498059239</c:v>
                </c:pt>
                <c:pt idx="650">
                  <c:v>115.5941823781721</c:v>
                </c:pt>
                <c:pt idx="651">
                  <c:v>113.9934142036919</c:v>
                </c:pt>
                <c:pt idx="652">
                  <c:v>112.3904757588035</c:v>
                </c:pt>
                <c:pt idx="653">
                  <c:v>110.7853975611467</c:v>
                </c:pt>
                <c:pt idx="654">
                  <c:v>109.1782101690977</c:v>
                </c:pt>
                <c:pt idx="655">
                  <c:v>107.56894418119</c:v>
                </c:pt>
                <c:pt idx="656">
                  <c:v>105.9576302355295</c:v>
                </c:pt>
                <c:pt idx="657">
                  <c:v>104.344299009214</c:v>
                </c:pt>
                <c:pt idx="658">
                  <c:v>102.7289812177429</c:v>
                </c:pt>
                <c:pt idx="659">
                  <c:v>101.1117076144439</c:v>
                </c:pt>
                <c:pt idx="660">
                  <c:v>99.4925089898761</c:v>
                </c:pt>
                <c:pt idx="661">
                  <c:v>97.8714161712471</c:v>
                </c:pt>
                <c:pt idx="662">
                  <c:v>96.24846002183066</c:v>
                </c:pt>
                <c:pt idx="663">
                  <c:v>94.62367144037391</c:v>
                </c:pt>
                <c:pt idx="664">
                  <c:v>92.99708136051076</c:v>
                </c:pt>
                <c:pt idx="665">
                  <c:v>91.36872075017365</c:v>
                </c:pt>
                <c:pt idx="666">
                  <c:v>89.7386206110032</c:v>
                </c:pt>
                <c:pt idx="667">
                  <c:v>88.10681197775706</c:v>
                </c:pt>
                <c:pt idx="668">
                  <c:v>86.47332591772218</c:v>
                </c:pt>
                <c:pt idx="669">
                  <c:v>84.83819353012001</c:v>
                </c:pt>
                <c:pt idx="670">
                  <c:v>83.20144594551602</c:v>
                </c:pt>
                <c:pt idx="671">
                  <c:v>81.5631143252258</c:v>
                </c:pt>
                <c:pt idx="672">
                  <c:v>79.92322986072426</c:v>
                </c:pt>
                <c:pt idx="673">
                  <c:v>78.28182377304952</c:v>
                </c:pt>
                <c:pt idx="674">
                  <c:v>76.63892731220807</c:v>
                </c:pt>
                <c:pt idx="675">
                  <c:v>74.99457175658384</c:v>
                </c:pt>
                <c:pt idx="676">
                  <c:v>73.34878841233729</c:v>
                </c:pt>
                <c:pt idx="677">
                  <c:v>71.70160861281296</c:v>
                </c:pt>
                <c:pt idx="678">
                  <c:v>70.05306371794053</c:v>
                </c:pt>
                <c:pt idx="679">
                  <c:v>68.4031851136409</c:v>
                </c:pt>
                <c:pt idx="680">
                  <c:v>66.75200421122618</c:v>
                </c:pt>
                <c:pt idx="681">
                  <c:v>65.0995524468024</c:v>
                </c:pt>
                <c:pt idx="682">
                  <c:v>63.44586128067044</c:v>
                </c:pt>
                <c:pt idx="683">
                  <c:v>61.79096219672923</c:v>
                </c:pt>
                <c:pt idx="684">
                  <c:v>60.134886701872</c:v>
                </c:pt>
                <c:pt idx="685">
                  <c:v>58.47766632539193</c:v>
                </c:pt>
                <c:pt idx="686">
                  <c:v>56.8193326183779</c:v>
                </c:pt>
                <c:pt idx="687">
                  <c:v>55.15991715311398</c:v>
                </c:pt>
                <c:pt idx="688">
                  <c:v>53.49945152248138</c:v>
                </c:pt>
                <c:pt idx="689">
                  <c:v>51.83796733935311</c:v>
                </c:pt>
                <c:pt idx="690">
                  <c:v>50.175496235996</c:v>
                </c:pt>
                <c:pt idx="691">
                  <c:v>48.51206986346374</c:v>
                </c:pt>
                <c:pt idx="692">
                  <c:v>46.84771989099956</c:v>
                </c:pt>
                <c:pt idx="693">
                  <c:v>45.18247800542886</c:v>
                </c:pt>
                <c:pt idx="694">
                  <c:v>43.51637591055926</c:v>
                </c:pt>
                <c:pt idx="695">
                  <c:v>41.84944532657342</c:v>
                </c:pt>
                <c:pt idx="696">
                  <c:v>40.18171798942991</c:v>
                </c:pt>
                <c:pt idx="697">
                  <c:v>38.51322565025409</c:v>
                </c:pt>
                <c:pt idx="698">
                  <c:v>36.84400007473751</c:v>
                </c:pt>
                <c:pt idx="699">
                  <c:v>35.1740730425306</c:v>
                </c:pt>
                <c:pt idx="700">
                  <c:v>33.50347634663832</c:v>
                </c:pt>
                <c:pt idx="701">
                  <c:v>31.83224179281538</c:v>
                </c:pt>
                <c:pt idx="702">
                  <c:v>30.16040119896072</c:v>
                </c:pt>
                <c:pt idx="703">
                  <c:v>28.48798639451074</c:v>
                </c:pt>
                <c:pt idx="704">
                  <c:v>26.81502921983471</c:v>
                </c:pt>
                <c:pt idx="705">
                  <c:v>25.1415615256271</c:v>
                </c:pt>
                <c:pt idx="706">
                  <c:v>23.46761517230266</c:v>
                </c:pt>
                <c:pt idx="707">
                  <c:v>21.79322202938845</c:v>
                </c:pt>
                <c:pt idx="708">
                  <c:v>20.11841397491839</c:v>
                </c:pt>
                <c:pt idx="709">
                  <c:v>18.44322289482483</c:v>
                </c:pt>
                <c:pt idx="710">
                  <c:v>16.76768068233388</c:v>
                </c:pt>
                <c:pt idx="711">
                  <c:v>15.09181923735515</c:v>
                </c:pt>
                <c:pt idx="712">
                  <c:v>13.41567046587674</c:v>
                </c:pt>
                <c:pt idx="713">
                  <c:v>11.73926627935672</c:v>
                </c:pt>
                <c:pt idx="714">
                  <c:v>10.06263859411646</c:v>
                </c:pt>
                <c:pt idx="715">
                  <c:v>8.385819330731523</c:v>
                </c:pt>
                <c:pt idx="716">
                  <c:v>6.708840413425881</c:v>
                </c:pt>
                <c:pt idx="717">
                  <c:v>5.031733769462173</c:v>
                </c:pt>
                <c:pt idx="718">
                  <c:v>3.354531328535441</c:v>
                </c:pt>
                <c:pt idx="719">
                  <c:v>1.677265022163991</c:v>
                </c:pt>
                <c:pt idx="720">
                  <c:v>-3.32169173315181E-5</c:v>
                </c:pt>
                <c:pt idx="721">
                  <c:v>-1.677331455366422</c:v>
                </c:pt>
                <c:pt idx="722">
                  <c:v>-3.354597759840501</c:v>
                </c:pt>
                <c:pt idx="723">
                  <c:v>-5.03180019760543</c:v>
                </c:pt>
                <c:pt idx="724">
                  <c:v>-6.708906837142337</c:v>
                </c:pt>
                <c:pt idx="725">
                  <c:v>-8.385885748756926</c:v>
                </c:pt>
                <c:pt idx="726">
                  <c:v>-10.06270500518608</c:v>
                </c:pt>
                <c:pt idx="727">
                  <c:v>-11.7393326822062</c:v>
                </c:pt>
                <c:pt idx="728">
                  <c:v>-13.41573685924201</c:v>
                </c:pt>
                <c:pt idx="729">
                  <c:v>-15.0918856199719</c:v>
                </c:pt>
                <c:pt idx="730">
                  <c:v>-16.76774705293849</c:v>
                </c:pt>
                <c:pt idx="731">
                  <c:v>-18.44328925215362</c:v>
                </c:pt>
                <c:pt idx="732">
                  <c:v>-20.11848031770795</c:v>
                </c:pt>
                <c:pt idx="733">
                  <c:v>-21.79328835637579</c:v>
                </c:pt>
                <c:pt idx="734">
                  <c:v>-23.46768148222499</c:v>
                </c:pt>
                <c:pt idx="735">
                  <c:v>-25.14162781722188</c:v>
                </c:pt>
                <c:pt idx="736">
                  <c:v>-26.81509549184016</c:v>
                </c:pt>
                <c:pt idx="737">
                  <c:v>-28.48805264566471</c:v>
                </c:pt>
                <c:pt idx="738">
                  <c:v>-30.16046742800224</c:v>
                </c:pt>
                <c:pt idx="739">
                  <c:v>-31.83230799848335</c:v>
                </c:pt>
                <c:pt idx="740">
                  <c:v>-33.50354252767233</c:v>
                </c:pt>
                <c:pt idx="741">
                  <c:v>-35.17413919767066</c:v>
                </c:pt>
                <c:pt idx="742">
                  <c:v>-36.84406620272419</c:v>
                </c:pt>
                <c:pt idx="743">
                  <c:v>-38.5132917498285</c:v>
                </c:pt>
                <c:pt idx="744">
                  <c:v>-40.18178405933271</c:v>
                </c:pt>
                <c:pt idx="745">
                  <c:v>-41.84951136554798</c:v>
                </c:pt>
                <c:pt idx="746">
                  <c:v>-43.51644191734706</c:v>
                </c:pt>
                <c:pt idx="747">
                  <c:v>-45.1825439787747</c:v>
                </c:pt>
                <c:pt idx="748">
                  <c:v>-46.84778582964613</c:v>
                </c:pt>
                <c:pt idx="749">
                  <c:v>-48.51213576615703</c:v>
                </c:pt>
                <c:pt idx="750">
                  <c:v>-50.17556210148006</c:v>
                </c:pt>
                <c:pt idx="751">
                  <c:v>-51.83803316637486</c:v>
                </c:pt>
                <c:pt idx="752">
                  <c:v>-53.49951730978665</c:v>
                </c:pt>
                <c:pt idx="753">
                  <c:v>-55.15998289945073</c:v>
                </c:pt>
                <c:pt idx="754">
                  <c:v>-56.8193983224942</c:v>
                </c:pt>
                <c:pt idx="755">
                  <c:v>-58.47773198603733</c:v>
                </c:pt>
                <c:pt idx="756">
                  <c:v>-60.13495231779621</c:v>
                </c:pt>
                <c:pt idx="757">
                  <c:v>-61.79102776668219</c:v>
                </c:pt>
                <c:pt idx="758">
                  <c:v>-63.44592680340536</c:v>
                </c:pt>
                <c:pt idx="759">
                  <c:v>-65.0996179210711</c:v>
                </c:pt>
                <c:pt idx="760">
                  <c:v>-66.75206963578171</c:v>
                </c:pt>
                <c:pt idx="761">
                  <c:v>-68.4032504872386</c:v>
                </c:pt>
                <c:pt idx="762">
                  <c:v>-70.0531290393346</c:v>
                </c:pt>
                <c:pt idx="763">
                  <c:v>-71.7016738807602</c:v>
                </c:pt>
                <c:pt idx="764">
                  <c:v>-73.3488536255959</c:v>
                </c:pt>
                <c:pt idx="765">
                  <c:v>-74.99463691391167</c:v>
                </c:pt>
                <c:pt idx="766">
                  <c:v>-76.63899241236395</c:v>
                </c:pt>
                <c:pt idx="767">
                  <c:v>-78.28188881479367</c:v>
                </c:pt>
                <c:pt idx="768">
                  <c:v>-79.92329484282031</c:v>
                </c:pt>
                <c:pt idx="769">
                  <c:v>-81.56317924643561</c:v>
                </c:pt>
                <c:pt idx="770">
                  <c:v>-83.20151080460323</c:v>
                </c:pt>
                <c:pt idx="771">
                  <c:v>-84.83825832585046</c:v>
                </c:pt>
                <c:pt idx="772">
                  <c:v>-86.4733906488621</c:v>
                </c:pt>
                <c:pt idx="773">
                  <c:v>-88.10687664307383</c:v>
                </c:pt>
                <c:pt idx="774">
                  <c:v>-89.73868520926542</c:v>
                </c:pt>
                <c:pt idx="775">
                  <c:v>-91.36878528015218</c:v>
                </c:pt>
                <c:pt idx="776">
                  <c:v>-92.99714582097672</c:v>
                </c:pt>
                <c:pt idx="777">
                  <c:v>-94.62373583009888</c:v>
                </c:pt>
                <c:pt idx="778">
                  <c:v>-96.248524339591</c:v>
                </c:pt>
                <c:pt idx="779">
                  <c:v>-97.8714804158172</c:v>
                </c:pt>
                <c:pt idx="780">
                  <c:v>-99.49257316003232</c:v>
                </c:pt>
                <c:pt idx="781">
                  <c:v>-101.1117717089659</c:v>
                </c:pt>
                <c:pt idx="782">
                  <c:v>-102.7290452354092</c:v>
                </c:pt>
                <c:pt idx="783">
                  <c:v>-104.3443629488056</c:v>
                </c:pt>
                <c:pt idx="784">
                  <c:v>-105.9576940958307</c:v>
                </c:pt>
                <c:pt idx="785">
                  <c:v>-107.5690079609833</c:v>
                </c:pt>
                <c:pt idx="786">
                  <c:v>-109.178273867169</c:v>
                </c:pt>
              </c:numCache>
            </c:numRef>
          </c:yVal>
          <c:smooth val="1"/>
        </c:ser>
        <c:ser>
          <c:idx val="2"/>
          <c:order val="2"/>
          <c:tx>
            <c:v>runway_alignment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Sheet6!$N$686:$N$687</c:f>
              <c:numCache>
                <c:formatCode>General</c:formatCode>
                <c:ptCount val="2"/>
                <c:pt idx="0">
                  <c:v>384.4</c:v>
                </c:pt>
                <c:pt idx="1">
                  <c:v>384.4</c:v>
                </c:pt>
              </c:numCache>
            </c:numRef>
          </c:xVal>
          <c:yVal>
            <c:numRef>
              <c:f>Sheet6!$O$686:$O$687</c:f>
              <c:numCache>
                <c:formatCode>General</c:formatCode>
                <c:ptCount val="2"/>
                <c:pt idx="0">
                  <c:v>0.0</c:v>
                </c:pt>
                <c:pt idx="1">
                  <c:v>-2640.0</c:v>
                </c:pt>
              </c:numCache>
            </c:numRef>
          </c:yVal>
          <c:smooth val="1"/>
        </c:ser>
        <c:ser>
          <c:idx val="3"/>
          <c:order val="3"/>
          <c:tx>
            <c:v>VW_10_0</c:v>
          </c:tx>
          <c:marker>
            <c:symbol val="none"/>
          </c:marker>
          <c:xVal>
            <c:numRef>
              <c:f>Sheet6!$D$2:$D$806</c:f>
              <c:numCache>
                <c:formatCode>General</c:formatCode>
                <c:ptCount val="805"/>
                <c:pt idx="0">
                  <c:v>384.4096494590956</c:v>
                </c:pt>
                <c:pt idx="1">
                  <c:v>384.4059901560886</c:v>
                </c:pt>
                <c:pt idx="2">
                  <c:v>384.395012316736</c:v>
                </c:pt>
                <c:pt idx="3">
                  <c:v>384.3767161500388</c:v>
                </c:pt>
                <c:pt idx="4">
                  <c:v>384.3511020043324</c:v>
                </c:pt>
                <c:pt idx="5">
                  <c:v>384.3181703672685</c:v>
                </c:pt>
                <c:pt idx="6">
                  <c:v>384.2779218658253</c:v>
                </c:pt>
                <c:pt idx="7">
                  <c:v>384.2303572662665</c:v>
                </c:pt>
                <c:pt idx="8">
                  <c:v>384.1754774741657</c:v>
                </c:pt>
                <c:pt idx="9">
                  <c:v>384.113283534348</c:v>
                </c:pt>
                <c:pt idx="10">
                  <c:v>384.0437766308918</c:v>
                </c:pt>
                <c:pt idx="11">
                  <c:v>383.9669580871123</c:v>
                </c:pt>
                <c:pt idx="12">
                  <c:v>383.882829365532</c:v>
                </c:pt>
                <c:pt idx="13">
                  <c:v>383.7913920678275</c:v>
                </c:pt>
                <c:pt idx="14">
                  <c:v>383.6926479348463</c:v>
                </c:pt>
                <c:pt idx="15">
                  <c:v>383.5865988465197</c:v>
                </c:pt>
                <c:pt idx="16">
                  <c:v>383.4732468218837</c:v>
                </c:pt>
                <c:pt idx="17">
                  <c:v>383.352594018989</c:v>
                </c:pt>
                <c:pt idx="18">
                  <c:v>383.224642734894</c:v>
                </c:pt>
                <c:pt idx="19">
                  <c:v>383.0893954056039</c:v>
                </c:pt>
                <c:pt idx="20">
                  <c:v>382.9468546060395</c:v>
                </c:pt>
                <c:pt idx="21">
                  <c:v>382.7970230499667</c:v>
                </c:pt>
                <c:pt idx="22">
                  <c:v>382.6399035899643</c:v>
                </c:pt>
                <c:pt idx="23">
                  <c:v>382.4754992173595</c:v>
                </c:pt>
                <c:pt idx="24">
                  <c:v>382.3038130621738</c:v>
                </c:pt>
                <c:pt idx="25">
                  <c:v>382.1248483930728</c:v>
                </c:pt>
                <c:pt idx="26">
                  <c:v>381.9386086172702</c:v>
                </c:pt>
                <c:pt idx="27">
                  <c:v>381.7450972805196</c:v>
                </c:pt>
                <c:pt idx="28">
                  <c:v>381.5443180669868</c:v>
                </c:pt>
                <c:pt idx="29">
                  <c:v>381.3362747992238</c:v>
                </c:pt>
                <c:pt idx="30">
                  <c:v>381.1209714380735</c:v>
                </c:pt>
                <c:pt idx="31">
                  <c:v>380.8984120826016</c:v>
                </c:pt>
                <c:pt idx="32">
                  <c:v>380.6686009700203</c:v>
                </c:pt>
                <c:pt idx="33">
                  <c:v>380.4315424755949</c:v>
                </c:pt>
                <c:pt idx="34">
                  <c:v>380.187241112589</c:v>
                </c:pt>
                <c:pt idx="35">
                  <c:v>379.9357015321385</c:v>
                </c:pt>
                <c:pt idx="36">
                  <c:v>379.6769285231992</c:v>
                </c:pt>
                <c:pt idx="37">
                  <c:v>379.4109270124353</c:v>
                </c:pt>
                <c:pt idx="38">
                  <c:v>379.1377020641329</c:v>
                </c:pt>
                <c:pt idx="39">
                  <c:v>378.8572588801013</c:v>
                </c:pt>
                <c:pt idx="40">
                  <c:v>378.569602799575</c:v>
                </c:pt>
                <c:pt idx="41">
                  <c:v>378.2747392991108</c:v>
                </c:pt>
                <c:pt idx="42">
                  <c:v>377.9726739924852</c:v>
                </c:pt>
                <c:pt idx="43">
                  <c:v>377.6634126305881</c:v>
                </c:pt>
                <c:pt idx="44">
                  <c:v>377.3469611013093</c:v>
                </c:pt>
                <c:pt idx="45">
                  <c:v>377.0233254294276</c:v>
                </c:pt>
                <c:pt idx="46">
                  <c:v>376.6925117765035</c:v>
                </c:pt>
                <c:pt idx="47">
                  <c:v>376.3545264407518</c:v>
                </c:pt>
                <c:pt idx="48">
                  <c:v>376.0093758569252</c:v>
                </c:pt>
                <c:pt idx="49">
                  <c:v>375.6570665961946</c:v>
                </c:pt>
                <c:pt idx="50">
                  <c:v>375.2976053660203</c:v>
                </c:pt>
                <c:pt idx="51">
                  <c:v>374.9309990100267</c:v>
                </c:pt>
                <c:pt idx="52">
                  <c:v>374.5572545078711</c:v>
                </c:pt>
                <c:pt idx="53">
                  <c:v>374.1763789751072</c:v>
                </c:pt>
                <c:pt idx="54">
                  <c:v>373.7883796630641</c:v>
                </c:pt>
                <c:pt idx="55">
                  <c:v>373.3932639586801</c:v>
                </c:pt>
                <c:pt idx="56">
                  <c:v>372.9910393843981</c:v>
                </c:pt>
                <c:pt idx="57">
                  <c:v>372.5817135979885</c:v>
                </c:pt>
                <c:pt idx="58">
                  <c:v>372.1652943924304</c:v>
                </c:pt>
                <c:pt idx="59">
                  <c:v>371.7417896957398</c:v>
                </c:pt>
                <c:pt idx="60">
                  <c:v>371.3112075708371</c:v>
                </c:pt>
                <c:pt idx="61">
                  <c:v>370.8735562153872</c:v>
                </c:pt>
                <c:pt idx="62">
                  <c:v>370.4288439616415</c:v>
                </c:pt>
                <c:pt idx="63">
                  <c:v>369.9770792762779</c:v>
                </c:pt>
                <c:pt idx="64">
                  <c:v>369.5182707602536</c:v>
                </c:pt>
                <c:pt idx="65">
                  <c:v>369.0524271486134</c:v>
                </c:pt>
                <c:pt idx="66">
                  <c:v>368.579557310352</c:v>
                </c:pt>
                <c:pt idx="67">
                  <c:v>368.0996702482265</c:v>
                </c:pt>
                <c:pt idx="68">
                  <c:v>367.6127750986016</c:v>
                </c:pt>
                <c:pt idx="69">
                  <c:v>367.1188811312572</c:v>
                </c:pt>
                <c:pt idx="70">
                  <c:v>366.6179977492171</c:v>
                </c:pt>
                <c:pt idx="71">
                  <c:v>366.1101344885842</c:v>
                </c:pt>
                <c:pt idx="72">
                  <c:v>365.5953010183491</c:v>
                </c:pt>
                <c:pt idx="73">
                  <c:v>365.0735071401912</c:v>
                </c:pt>
                <c:pt idx="74">
                  <c:v>364.5447627883177</c:v>
                </c:pt>
                <c:pt idx="75">
                  <c:v>364.0090780292583</c:v>
                </c:pt>
                <c:pt idx="76">
                  <c:v>363.4664630616774</c:v>
                </c:pt>
                <c:pt idx="77">
                  <c:v>362.9169282161865</c:v>
                </c:pt>
                <c:pt idx="78">
                  <c:v>362.3604839551397</c:v>
                </c:pt>
                <c:pt idx="79">
                  <c:v>361.797140872427</c:v>
                </c:pt>
                <c:pt idx="80">
                  <c:v>361.2269096932918</c:v>
                </c:pt>
                <c:pt idx="81">
                  <c:v>360.6498012741188</c:v>
                </c:pt>
                <c:pt idx="82">
                  <c:v>360.0658266022123</c:v>
                </c:pt>
                <c:pt idx="83">
                  <c:v>359.4749967956161</c:v>
                </c:pt>
                <c:pt idx="84">
                  <c:v>358.8773231028764</c:v>
                </c:pt>
                <c:pt idx="85">
                  <c:v>358.2728169028388</c:v>
                </c:pt>
                <c:pt idx="86">
                  <c:v>357.6614897044327</c:v>
                </c:pt>
                <c:pt idx="87">
                  <c:v>357.0433531464452</c:v>
                </c:pt>
                <c:pt idx="88">
                  <c:v>356.4184189973048</c:v>
                </c:pt>
                <c:pt idx="89">
                  <c:v>355.7866991548637</c:v>
                </c:pt>
                <c:pt idx="90">
                  <c:v>355.1482056461514</c:v>
                </c:pt>
                <c:pt idx="91">
                  <c:v>354.502950627167</c:v>
                </c:pt>
                <c:pt idx="92">
                  <c:v>353.8509463826358</c:v>
                </c:pt>
                <c:pt idx="93">
                  <c:v>353.1922053257807</c:v>
                </c:pt>
                <c:pt idx="94">
                  <c:v>352.5267399980768</c:v>
                </c:pt>
                <c:pt idx="95">
                  <c:v>351.8545630690398</c:v>
                </c:pt>
                <c:pt idx="96">
                  <c:v>351.175687335939</c:v>
                </c:pt>
                <c:pt idx="97">
                  <c:v>350.4901257235865</c:v>
                </c:pt>
                <c:pt idx="98">
                  <c:v>349.7978912840975</c:v>
                </c:pt>
                <c:pt idx="99">
                  <c:v>349.0989971966138</c:v>
                </c:pt>
                <c:pt idx="100">
                  <c:v>348.3934567670715</c:v>
                </c:pt>
                <c:pt idx="101">
                  <c:v>347.6812834279513</c:v>
                </c:pt>
                <c:pt idx="102">
                  <c:v>346.962490737999</c:v>
                </c:pt>
                <c:pt idx="103">
                  <c:v>346.2370923819951</c:v>
                </c:pt>
                <c:pt idx="104">
                  <c:v>345.5051021704804</c:v>
                </c:pt>
                <c:pt idx="105">
                  <c:v>344.766534039493</c:v>
                </c:pt>
                <c:pt idx="106">
                  <c:v>344.021402050307</c:v>
                </c:pt>
                <c:pt idx="107">
                  <c:v>343.269720389163</c:v>
                </c:pt>
                <c:pt idx="108">
                  <c:v>342.5115033669915</c:v>
                </c:pt>
                <c:pt idx="109">
                  <c:v>341.7467654191613</c:v>
                </c:pt>
                <c:pt idx="110">
                  <c:v>340.9755211051751</c:v>
                </c:pt>
                <c:pt idx="111">
                  <c:v>340.1977851084164</c:v>
                </c:pt>
                <c:pt idx="112">
                  <c:v>339.4135722358571</c:v>
                </c:pt>
                <c:pt idx="113">
                  <c:v>338.622897417781</c:v>
                </c:pt>
                <c:pt idx="114">
                  <c:v>337.8257757074965</c:v>
                </c:pt>
                <c:pt idx="115">
                  <c:v>337.022222281057</c:v>
                </c:pt>
                <c:pt idx="116">
                  <c:v>336.2122524369577</c:v>
                </c:pt>
                <c:pt idx="117">
                  <c:v>335.3958815958621</c:v>
                </c:pt>
                <c:pt idx="118">
                  <c:v>334.5731253002854</c:v>
                </c:pt>
                <c:pt idx="119">
                  <c:v>333.743999214336</c:v>
                </c:pt>
                <c:pt idx="120">
                  <c:v>332.9085191233712</c:v>
                </c:pt>
                <c:pt idx="121">
                  <c:v>332.066700933732</c:v>
                </c:pt>
                <c:pt idx="122">
                  <c:v>331.2185606724216</c:v>
                </c:pt>
                <c:pt idx="123">
                  <c:v>330.364114486811</c:v>
                </c:pt>
                <c:pt idx="124">
                  <c:v>329.5033786443242</c:v>
                </c:pt>
                <c:pt idx="125">
                  <c:v>328.6363695321318</c:v>
                </c:pt>
                <c:pt idx="126">
                  <c:v>327.7631036568386</c:v>
                </c:pt>
                <c:pt idx="127">
                  <c:v>326.8835976441688</c:v>
                </c:pt>
                <c:pt idx="128">
                  <c:v>325.9978682386495</c:v>
                </c:pt>
                <c:pt idx="129">
                  <c:v>325.1059323032943</c:v>
                </c:pt>
                <c:pt idx="130">
                  <c:v>324.2078068192773</c:v>
                </c:pt>
                <c:pt idx="131">
                  <c:v>323.3035088856141</c:v>
                </c:pt>
                <c:pt idx="132">
                  <c:v>322.3930557188352</c:v>
                </c:pt>
                <c:pt idx="133">
                  <c:v>321.4764646526576</c:v>
                </c:pt>
                <c:pt idx="134">
                  <c:v>320.5537531376547</c:v>
                </c:pt>
                <c:pt idx="135">
                  <c:v>319.6249387409238</c:v>
                </c:pt>
                <c:pt idx="136">
                  <c:v>318.6900391457554</c:v>
                </c:pt>
                <c:pt idx="137">
                  <c:v>317.7490721512887</c:v>
                </c:pt>
                <c:pt idx="138">
                  <c:v>316.8020556721813</c:v>
                </c:pt>
                <c:pt idx="139">
                  <c:v>315.8490077382622</c:v>
                </c:pt>
                <c:pt idx="140">
                  <c:v>314.8899464941915</c:v>
                </c:pt>
                <c:pt idx="141">
                  <c:v>313.9248901991143</c:v>
                </c:pt>
                <c:pt idx="142">
                  <c:v>312.9538572263111</c:v>
                </c:pt>
                <c:pt idx="143">
                  <c:v>311.9768660628522</c:v>
                </c:pt>
                <c:pt idx="144">
                  <c:v>310.9939353092415</c:v>
                </c:pt>
                <c:pt idx="145">
                  <c:v>310.0050836790677</c:v>
                </c:pt>
                <c:pt idx="146">
                  <c:v>309.0103299986316</c:v>
                </c:pt>
                <c:pt idx="147">
                  <c:v>308.0096932066242</c:v>
                </c:pt>
                <c:pt idx="148">
                  <c:v>307.0031923537197</c:v>
                </c:pt>
                <c:pt idx="149">
                  <c:v>305.990846602247</c:v>
                </c:pt>
                <c:pt idx="150">
                  <c:v>304.9726752258108</c:v>
                </c:pt>
                <c:pt idx="151">
                  <c:v>303.9486976089275</c:v>
                </c:pt>
                <c:pt idx="152">
                  <c:v>302.9189332466528</c:v>
                </c:pt>
                <c:pt idx="153">
                  <c:v>301.8834017442265</c:v>
                </c:pt>
                <c:pt idx="154">
                  <c:v>300.8421228166673</c:v>
                </c:pt>
                <c:pt idx="155">
                  <c:v>299.7951162884258</c:v>
                </c:pt>
                <c:pt idx="156">
                  <c:v>298.7424020930096</c:v>
                </c:pt>
                <c:pt idx="157">
                  <c:v>297.6840002725663</c:v>
                </c:pt>
                <c:pt idx="158">
                  <c:v>296.6199309775492</c:v>
                </c:pt>
                <c:pt idx="159">
                  <c:v>295.5502144663042</c:v>
                </c:pt>
                <c:pt idx="160">
                  <c:v>294.4748711046937</c:v>
                </c:pt>
                <c:pt idx="161">
                  <c:v>293.3939213657047</c:v>
                </c:pt>
                <c:pt idx="162">
                  <c:v>292.3073858290658</c:v>
                </c:pt>
                <c:pt idx="163">
                  <c:v>291.2152851808443</c:v>
                </c:pt>
                <c:pt idx="164">
                  <c:v>290.1176402130674</c:v>
                </c:pt>
                <c:pt idx="165">
                  <c:v>289.0144718233107</c:v>
                </c:pt>
                <c:pt idx="166">
                  <c:v>287.9058010143123</c:v>
                </c:pt>
                <c:pt idx="167">
                  <c:v>286.7916488935693</c:v>
                </c:pt>
                <c:pt idx="168">
                  <c:v>285.6720366729327</c:v>
                </c:pt>
                <c:pt idx="169">
                  <c:v>284.5469856682062</c:v>
                </c:pt>
                <c:pt idx="170">
                  <c:v>283.4165172987375</c:v>
                </c:pt>
                <c:pt idx="171">
                  <c:v>282.2806530870239</c:v>
                </c:pt>
                <c:pt idx="172">
                  <c:v>281.1394146582739</c:v>
                </c:pt>
                <c:pt idx="173">
                  <c:v>279.9928237400325</c:v>
                </c:pt>
                <c:pt idx="174">
                  <c:v>278.8409021617347</c:v>
                </c:pt>
                <c:pt idx="175">
                  <c:v>277.6836718543044</c:v>
                </c:pt>
                <c:pt idx="176">
                  <c:v>276.5211548497452</c:v>
                </c:pt>
                <c:pt idx="177">
                  <c:v>275.353373280705</c:v>
                </c:pt>
                <c:pt idx="178">
                  <c:v>274.1803493800624</c:v>
                </c:pt>
                <c:pt idx="179">
                  <c:v>273.0021054805018</c:v>
                </c:pt>
                <c:pt idx="180">
                  <c:v>271.8186640140933</c:v>
                </c:pt>
                <c:pt idx="181">
                  <c:v>270.6300475118541</c:v>
                </c:pt>
                <c:pt idx="182">
                  <c:v>269.436278603332</c:v>
                </c:pt>
                <c:pt idx="183">
                  <c:v>268.2373800161668</c:v>
                </c:pt>
                <c:pt idx="184">
                  <c:v>267.0333745756611</c:v>
                </c:pt>
                <c:pt idx="185">
                  <c:v>265.8242852043458</c:v>
                </c:pt>
                <c:pt idx="186">
                  <c:v>264.6101349215359</c:v>
                </c:pt>
                <c:pt idx="187">
                  <c:v>263.3909468429088</c:v>
                </c:pt>
                <c:pt idx="188">
                  <c:v>262.166744180049</c:v>
                </c:pt>
                <c:pt idx="189">
                  <c:v>260.9375502400064</c:v>
                </c:pt>
                <c:pt idx="190">
                  <c:v>259.7033884248733</c:v>
                </c:pt>
                <c:pt idx="191">
                  <c:v>258.4642822313044</c:v>
                </c:pt>
                <c:pt idx="192">
                  <c:v>257.2202552500968</c:v>
                </c:pt>
                <c:pt idx="193">
                  <c:v>255.97133116574</c:v>
                </c:pt>
                <c:pt idx="194">
                  <c:v>254.7175337559408</c:v>
                </c:pt>
                <c:pt idx="195">
                  <c:v>253.4588868912014</c:v>
                </c:pt>
                <c:pt idx="196">
                  <c:v>252.1954145343413</c:v>
                </c:pt>
                <c:pt idx="197">
                  <c:v>250.9271407400584</c:v>
                </c:pt>
                <c:pt idx="198">
                  <c:v>249.6540896544555</c:v>
                </c:pt>
                <c:pt idx="199">
                  <c:v>248.3762855145928</c:v>
                </c:pt>
                <c:pt idx="200">
                  <c:v>247.0937526480199</c:v>
                </c:pt>
                <c:pt idx="201">
                  <c:v>245.806515472317</c:v>
                </c:pt>
                <c:pt idx="202">
                  <c:v>244.5145984946239</c:v>
                </c:pt>
                <c:pt idx="203">
                  <c:v>243.2180263111796</c:v>
                </c:pt>
                <c:pt idx="204">
                  <c:v>241.9168236068499</c:v>
                </c:pt>
                <c:pt idx="205">
                  <c:v>240.6110151546621</c:v>
                </c:pt>
                <c:pt idx="206">
                  <c:v>239.3006258153276</c:v>
                </c:pt>
                <c:pt idx="207">
                  <c:v>237.9856805367706</c:v>
                </c:pt>
                <c:pt idx="208">
                  <c:v>236.666204353656</c:v>
                </c:pt>
                <c:pt idx="209">
                  <c:v>235.3422223869106</c:v>
                </c:pt>
                <c:pt idx="210">
                  <c:v>234.0137598432402</c:v>
                </c:pt>
                <c:pt idx="211">
                  <c:v>232.680842014664</c:v>
                </c:pt>
                <c:pt idx="212">
                  <c:v>231.3434942780121</c:v>
                </c:pt>
                <c:pt idx="213">
                  <c:v>230.0017420944623</c:v>
                </c:pt>
                <c:pt idx="214">
                  <c:v>228.6556110090417</c:v>
                </c:pt>
                <c:pt idx="215">
                  <c:v>227.3051266501497</c:v>
                </c:pt>
                <c:pt idx="216">
                  <c:v>225.9503147290604</c:v>
                </c:pt>
                <c:pt idx="217">
                  <c:v>224.5912010394424</c:v>
                </c:pt>
                <c:pt idx="218">
                  <c:v>223.2278114568628</c:v>
                </c:pt>
                <c:pt idx="219">
                  <c:v>221.860171938296</c:v>
                </c:pt>
                <c:pt idx="220">
                  <c:v>220.488308521627</c:v>
                </c:pt>
                <c:pt idx="221">
                  <c:v>219.1122473251588</c:v>
                </c:pt>
                <c:pt idx="222">
                  <c:v>217.7320145471165</c:v>
                </c:pt>
                <c:pt idx="223">
                  <c:v>216.3476364651432</c:v>
                </c:pt>
                <c:pt idx="224">
                  <c:v>214.959139435804</c:v>
                </c:pt>
                <c:pt idx="225">
                  <c:v>213.5665498940803</c:v>
                </c:pt>
                <c:pt idx="226">
                  <c:v>212.1698943528733</c:v>
                </c:pt>
                <c:pt idx="227">
                  <c:v>210.769199402492</c:v>
                </c:pt>
                <c:pt idx="228">
                  <c:v>209.3644917101504</c:v>
                </c:pt>
                <c:pt idx="229">
                  <c:v>207.9557980194603</c:v>
                </c:pt>
                <c:pt idx="230">
                  <c:v>206.5431451499192</c:v>
                </c:pt>
                <c:pt idx="231">
                  <c:v>205.126559996404</c:v>
                </c:pt>
                <c:pt idx="232">
                  <c:v>203.7060695286552</c:v>
                </c:pt>
                <c:pt idx="233">
                  <c:v>202.2817007907649</c:v>
                </c:pt>
                <c:pt idx="234">
                  <c:v>200.8534809006642</c:v>
                </c:pt>
                <c:pt idx="235">
                  <c:v>199.4214370495995</c:v>
                </c:pt>
                <c:pt idx="236">
                  <c:v>197.9855965016241</c:v>
                </c:pt>
                <c:pt idx="237">
                  <c:v>196.5459865930732</c:v>
                </c:pt>
                <c:pt idx="238">
                  <c:v>195.1026347320469</c:v>
                </c:pt>
                <c:pt idx="239">
                  <c:v>193.655568397887</c:v>
                </c:pt>
                <c:pt idx="240">
                  <c:v>192.2048151406495</c:v>
                </c:pt>
                <c:pt idx="241">
                  <c:v>190.750402580588</c:v>
                </c:pt>
                <c:pt idx="242">
                  <c:v>189.292358407623</c:v>
                </c:pt>
                <c:pt idx="243">
                  <c:v>187.8307103808138</c:v>
                </c:pt>
                <c:pt idx="244">
                  <c:v>186.3654863278351</c:v>
                </c:pt>
                <c:pt idx="245">
                  <c:v>184.8967141444397</c:v>
                </c:pt>
                <c:pt idx="246">
                  <c:v>183.4244217939375</c:v>
                </c:pt>
                <c:pt idx="247">
                  <c:v>181.948637306654</c:v>
                </c:pt>
                <c:pt idx="248">
                  <c:v>180.4693887793967</c:v>
                </c:pt>
                <c:pt idx="249">
                  <c:v>178.9867043749302</c:v>
                </c:pt>
                <c:pt idx="250">
                  <c:v>177.5006123214286</c:v>
                </c:pt>
                <c:pt idx="251">
                  <c:v>176.0111409119444</c:v>
                </c:pt>
                <c:pt idx="252">
                  <c:v>174.5183185038672</c:v>
                </c:pt>
                <c:pt idx="253">
                  <c:v>173.0221735183858</c:v>
                </c:pt>
                <c:pt idx="254">
                  <c:v>171.5227344399454</c:v>
                </c:pt>
                <c:pt idx="255">
                  <c:v>170.0200298157074</c:v>
                </c:pt>
                <c:pt idx="256">
                  <c:v>168.5140882550002</c:v>
                </c:pt>
                <c:pt idx="257">
                  <c:v>167.004938428785</c:v>
                </c:pt>
                <c:pt idx="258">
                  <c:v>165.4926090690996</c:v>
                </c:pt>
                <c:pt idx="259">
                  <c:v>163.9771289685167</c:v>
                </c:pt>
                <c:pt idx="260">
                  <c:v>162.4585269795955</c:v>
                </c:pt>
                <c:pt idx="261">
                  <c:v>160.9368320143273</c:v>
                </c:pt>
                <c:pt idx="262">
                  <c:v>159.4120730435955</c:v>
                </c:pt>
                <c:pt idx="263">
                  <c:v>157.8842790966142</c:v>
                </c:pt>
                <c:pt idx="264">
                  <c:v>156.3534792603774</c:v>
                </c:pt>
                <c:pt idx="265">
                  <c:v>154.81970267911</c:v>
                </c:pt>
                <c:pt idx="266">
                  <c:v>153.2829785537116</c:v>
                </c:pt>
                <c:pt idx="267">
                  <c:v>151.7433361411923</c:v>
                </c:pt>
                <c:pt idx="268">
                  <c:v>150.2008047541266</c:v>
                </c:pt>
                <c:pt idx="269">
                  <c:v>148.6554137600928</c:v>
                </c:pt>
                <c:pt idx="270">
                  <c:v>147.1071925811063</c:v>
                </c:pt>
                <c:pt idx="271">
                  <c:v>145.5561706930695</c:v>
                </c:pt>
                <c:pt idx="272">
                  <c:v>144.002377625205</c:v>
                </c:pt>
                <c:pt idx="273">
                  <c:v>142.4458429594955</c:v>
                </c:pt>
                <c:pt idx="274">
                  <c:v>140.8865963301167</c:v>
                </c:pt>
                <c:pt idx="275">
                  <c:v>139.3246674228802</c:v>
                </c:pt>
                <c:pt idx="276">
                  <c:v>137.7600859746617</c:v>
                </c:pt>
                <c:pt idx="277">
                  <c:v>136.19288177284</c:v>
                </c:pt>
                <c:pt idx="278">
                  <c:v>134.6230846547244</c:v>
                </c:pt>
                <c:pt idx="279">
                  <c:v>133.050724506991</c:v>
                </c:pt>
                <c:pt idx="280">
                  <c:v>131.4758312651111</c:v>
                </c:pt>
                <c:pt idx="281">
                  <c:v>129.8984349127875</c:v>
                </c:pt>
                <c:pt idx="282">
                  <c:v>128.318565481367</c:v>
                </c:pt>
                <c:pt idx="283">
                  <c:v>126.7362530492967</c:v>
                </c:pt>
                <c:pt idx="284">
                  <c:v>125.1515277415197</c:v>
                </c:pt>
                <c:pt idx="285">
                  <c:v>123.5644197289263</c:v>
                </c:pt>
                <c:pt idx="286">
                  <c:v>121.9749592277658</c:v>
                </c:pt>
                <c:pt idx="287">
                  <c:v>120.3831764990772</c:v>
                </c:pt>
                <c:pt idx="288">
                  <c:v>118.7891018481105</c:v>
                </c:pt>
                <c:pt idx="289">
                  <c:v>117.1927656237506</c:v>
                </c:pt>
                <c:pt idx="290">
                  <c:v>115.594198217941</c:v>
                </c:pt>
                <c:pt idx="291">
                  <c:v>113.9934300651014</c:v>
                </c:pt>
                <c:pt idx="292">
                  <c:v>112.3904916415519</c:v>
                </c:pt>
                <c:pt idx="293">
                  <c:v>110.7854134649314</c:v>
                </c:pt>
                <c:pt idx="294">
                  <c:v>109.178226093616</c:v>
                </c:pt>
                <c:pt idx="295">
                  <c:v>107.5689601261385</c:v>
                </c:pt>
                <c:pt idx="296">
                  <c:v>105.957646200605</c:v>
                </c:pt>
                <c:pt idx="297">
                  <c:v>104.3443149941118</c:v>
                </c:pt>
                <c:pt idx="298">
                  <c:v>102.7289972221601</c:v>
                </c:pt>
                <c:pt idx="299">
                  <c:v>101.111723638075</c:v>
                </c:pt>
                <c:pt idx="300">
                  <c:v>99.49252503241517</c:v>
                </c:pt>
                <c:pt idx="301">
                  <c:v>97.87143223238891</c:v>
                </c:pt>
                <c:pt idx="302">
                  <c:v>96.24847610127101</c:v>
                </c:pt>
                <c:pt idx="303">
                  <c:v>94.62368753780495</c:v>
                </c:pt>
                <c:pt idx="304">
                  <c:v>92.99709747562752</c:v>
                </c:pt>
                <c:pt idx="305">
                  <c:v>91.36873688266778</c:v>
                </c:pt>
                <c:pt idx="306">
                  <c:v>89.73863676056874</c:v>
                </c:pt>
                <c:pt idx="307">
                  <c:v>88.10682814408587</c:v>
                </c:pt>
                <c:pt idx="308">
                  <c:v>86.47334210050671</c:v>
                </c:pt>
                <c:pt idx="309">
                  <c:v>84.8382097290529</c:v>
                </c:pt>
                <c:pt idx="310">
                  <c:v>83.20146216028777</c:v>
                </c:pt>
                <c:pt idx="311">
                  <c:v>81.56313055552833</c:v>
                </c:pt>
                <c:pt idx="312">
                  <c:v>79.92324610624851</c:v>
                </c:pt>
                <c:pt idx="313">
                  <c:v>78.28184003348527</c:v>
                </c:pt>
                <c:pt idx="314">
                  <c:v>76.63894358724806</c:v>
                </c:pt>
                <c:pt idx="315">
                  <c:v>74.99458804591692</c:v>
                </c:pt>
                <c:pt idx="316">
                  <c:v>73.34880471565255</c:v>
                </c:pt>
                <c:pt idx="317">
                  <c:v>71.7016249298007</c:v>
                </c:pt>
                <c:pt idx="318">
                  <c:v>70.05308004828916</c:v>
                </c:pt>
                <c:pt idx="319">
                  <c:v>68.40320145704046</c:v>
                </c:pt>
                <c:pt idx="320">
                  <c:v>66.75202056736526</c:v>
                </c:pt>
                <c:pt idx="321">
                  <c:v>65.09956881536951</c:v>
                </c:pt>
                <c:pt idx="322">
                  <c:v>63.44587766135412</c:v>
                </c:pt>
                <c:pt idx="323">
                  <c:v>61.79097858921746</c:v>
                </c:pt>
                <c:pt idx="324">
                  <c:v>60.1349031058533</c:v>
                </c:pt>
                <c:pt idx="325">
                  <c:v>58.47768274055355</c:v>
                </c:pt>
                <c:pt idx="326">
                  <c:v>56.81934904440698</c:v>
                </c:pt>
                <c:pt idx="327">
                  <c:v>55.15993358969811</c:v>
                </c:pt>
                <c:pt idx="328">
                  <c:v>53.49946796930778</c:v>
                </c:pt>
                <c:pt idx="329">
                  <c:v>51.83798379610887</c:v>
                </c:pt>
                <c:pt idx="330">
                  <c:v>50.17551270236727</c:v>
                </c:pt>
                <c:pt idx="331">
                  <c:v>48.51208633913723</c:v>
                </c:pt>
                <c:pt idx="332">
                  <c:v>46.84773637566119</c:v>
                </c:pt>
                <c:pt idx="333">
                  <c:v>45.18249449876538</c:v>
                </c:pt>
                <c:pt idx="334">
                  <c:v>43.51639241225615</c:v>
                </c:pt>
                <c:pt idx="335">
                  <c:v>41.84946183631691</c:v>
                </c:pt>
                <c:pt idx="336">
                  <c:v>40.18173450690581</c:v>
                </c:pt>
                <c:pt idx="337">
                  <c:v>38.51324217514803</c:v>
                </c:pt>
                <c:pt idx="338">
                  <c:v>36.84401660673429</c:v>
                </c:pt>
                <c:pt idx="339">
                  <c:v>35.17408958131526</c:v>
                </c:pt>
                <c:pt idx="340">
                  <c:v>33.50349289189693</c:v>
                </c:pt>
                <c:pt idx="341">
                  <c:v>31.83225834423254</c:v>
                </c:pt>
                <c:pt idx="342">
                  <c:v>30.16041775622111</c:v>
                </c:pt>
                <c:pt idx="343">
                  <c:v>28.48800295729928</c:v>
                </c:pt>
                <c:pt idx="344">
                  <c:v>26.81504578783604</c:v>
                </c:pt>
                <c:pt idx="345">
                  <c:v>25.14157809852592</c:v>
                </c:pt>
                <c:pt idx="346">
                  <c:v>23.46763174978318</c:v>
                </c:pt>
                <c:pt idx="347">
                  <c:v>21.79323861113522</c:v>
                </c:pt>
                <c:pt idx="348">
                  <c:v>20.11843056061578</c:v>
                </c:pt>
                <c:pt idx="349">
                  <c:v>18.44323948415712</c:v>
                </c:pt>
                <c:pt idx="350">
                  <c:v>16.76769727498498</c:v>
                </c:pt>
                <c:pt idx="351">
                  <c:v>15.09183583300943</c:v>
                </c:pt>
                <c:pt idx="352">
                  <c:v>13.41568706421808</c:v>
                </c:pt>
                <c:pt idx="353">
                  <c:v>11.73928288006913</c:v>
                </c:pt>
                <c:pt idx="354">
                  <c:v>10.06265519688381</c:v>
                </c:pt>
                <c:pt idx="355">
                  <c:v>8.38583593523801</c:v>
                </c:pt>
                <c:pt idx="356">
                  <c:v>6.70885701935503</c:v>
                </c:pt>
                <c:pt idx="357">
                  <c:v>5.031750376498025</c:v>
                </c:pt>
                <c:pt idx="358">
                  <c:v>3.354547936361718</c:v>
                </c:pt>
                <c:pt idx="359">
                  <c:v>1.677281630464644</c:v>
                </c:pt>
                <c:pt idx="360">
                  <c:v>-1.6608458646629E-5</c:v>
                </c:pt>
                <c:pt idx="361">
                  <c:v>-1.677314847065779</c:v>
                </c:pt>
                <c:pt idx="362">
                  <c:v>-3.354581152014249</c:v>
                </c:pt>
                <c:pt idx="363">
                  <c:v>-5.0317835905697</c:v>
                </c:pt>
                <c:pt idx="364">
                  <c:v>-6.708890231213313</c:v>
                </c:pt>
                <c:pt idx="365">
                  <c:v>-8.385869144250612</c:v>
                </c:pt>
                <c:pt idx="366">
                  <c:v>-10.0626884024186</c:v>
                </c:pt>
                <c:pt idx="367">
                  <c:v>-11.73931608149384</c:v>
                </c:pt>
                <c:pt idx="368">
                  <c:v>-13.41572026090058</c:v>
                </c:pt>
                <c:pt idx="369">
                  <c:v>-15.0918690243178</c:v>
                </c:pt>
                <c:pt idx="370">
                  <c:v>-16.76773046028744</c:v>
                </c:pt>
                <c:pt idx="371">
                  <c:v>-18.44327266282161</c:v>
                </c:pt>
                <c:pt idx="372">
                  <c:v>-20.11846373201064</c:v>
                </c:pt>
                <c:pt idx="373">
                  <c:v>-21.79327177462903</c:v>
                </c:pt>
                <c:pt idx="374">
                  <c:v>-23.46766490474447</c:v>
                </c:pt>
                <c:pt idx="375">
                  <c:v>-25.14161124432318</c:v>
                </c:pt>
                <c:pt idx="376">
                  <c:v>-26.81507892383886</c:v>
                </c:pt>
                <c:pt idx="377">
                  <c:v>-28.48803608287622</c:v>
                </c:pt>
                <c:pt idx="378">
                  <c:v>-30.16045087074176</c:v>
                </c:pt>
                <c:pt idx="379">
                  <c:v>-31.8322914470665</c:v>
                </c:pt>
                <c:pt idx="380">
                  <c:v>-33.50352598241388</c:v>
                </c:pt>
                <c:pt idx="381">
                  <c:v>-35.17412265888591</c:v>
                </c:pt>
                <c:pt idx="382">
                  <c:v>-36.84404967072754</c:v>
                </c:pt>
                <c:pt idx="383">
                  <c:v>-38.51327522493526</c:v>
                </c:pt>
                <c:pt idx="384">
                  <c:v>-40.18176754185718</c:v>
                </c:pt>
                <c:pt idx="385">
                  <c:v>-41.84949485580415</c:v>
                </c:pt>
                <c:pt idx="386">
                  <c:v>-43.51642541565008</c:v>
                </c:pt>
                <c:pt idx="387">
                  <c:v>-45.18252748543819</c:v>
                </c:pt>
                <c:pt idx="388">
                  <c:v>-46.84776934498497</c:v>
                </c:pt>
                <c:pt idx="389">
                  <c:v>-48.51211929048398</c:v>
                </c:pt>
                <c:pt idx="390">
                  <c:v>-50.17554563510935</c:v>
                </c:pt>
                <c:pt idx="391">
                  <c:v>-51.83801670961951</c:v>
                </c:pt>
                <c:pt idx="392">
                  <c:v>-53.49950086296045</c:v>
                </c:pt>
                <c:pt idx="393">
                  <c:v>-55.15996646286631</c:v>
                </c:pt>
                <c:pt idx="394">
                  <c:v>-56.81938189646516</c:v>
                </c:pt>
                <c:pt idx="395">
                  <c:v>-58.47771557087621</c:v>
                </c:pt>
                <c:pt idx="396">
                  <c:v>-60.13493591381531</c:v>
                </c:pt>
                <c:pt idx="397">
                  <c:v>-61.79101137419431</c:v>
                </c:pt>
                <c:pt idx="398">
                  <c:v>-63.44591042272201</c:v>
                </c:pt>
                <c:pt idx="399">
                  <c:v>-65.0996015525034</c:v>
                </c:pt>
                <c:pt idx="400">
                  <c:v>-66.75205327964302</c:v>
                </c:pt>
                <c:pt idx="401">
                  <c:v>-68.4032341438389</c:v>
                </c:pt>
                <c:pt idx="402">
                  <c:v>-70.05311270898615</c:v>
                </c:pt>
                <c:pt idx="403">
                  <c:v>-71.7016575637736</c:v>
                </c:pt>
                <c:pt idx="404">
                  <c:v>-73.34883732228064</c:v>
                </c:pt>
                <c:pt idx="405">
                  <c:v>-74.9946206245806</c:v>
                </c:pt>
                <c:pt idx="406">
                  <c:v>-76.63897613732507</c:v>
                </c:pt>
                <c:pt idx="407">
                  <c:v>-78.2818725543584</c:v>
                </c:pt>
                <c:pt idx="408">
                  <c:v>-79.9232785972965</c:v>
                </c:pt>
                <c:pt idx="409">
                  <c:v>-81.56316301613334</c:v>
                </c:pt>
                <c:pt idx="410">
                  <c:v>-83.20149458983162</c:v>
                </c:pt>
                <c:pt idx="411">
                  <c:v>-84.83824212691806</c:v>
                </c:pt>
                <c:pt idx="412">
                  <c:v>-86.4733744660774</c:v>
                </c:pt>
                <c:pt idx="413">
                  <c:v>-88.1068604767445</c:v>
                </c:pt>
                <c:pt idx="414">
                  <c:v>-89.7386690597005</c:v>
                </c:pt>
                <c:pt idx="415">
                  <c:v>-91.3687691476577</c:v>
                </c:pt>
                <c:pt idx="416">
                  <c:v>-92.9971297058613</c:v>
                </c:pt>
                <c:pt idx="417">
                  <c:v>-94.62371973266794</c:v>
                </c:pt>
                <c:pt idx="418">
                  <c:v>-96.2485082601512</c:v>
                </c:pt>
                <c:pt idx="419">
                  <c:v>-97.8714643546745</c:v>
                </c:pt>
                <c:pt idx="420">
                  <c:v>-99.49255711749274</c:v>
                </c:pt>
                <c:pt idx="421">
                  <c:v>-101.1117556853364</c:v>
                </c:pt>
                <c:pt idx="422">
                  <c:v>-102.7290292309934</c:v>
                </c:pt>
                <c:pt idx="423">
                  <c:v>-104.3443469639078</c:v>
                </c:pt>
                <c:pt idx="424">
                  <c:v>-105.9576781307548</c:v>
                </c:pt>
                <c:pt idx="425">
                  <c:v>-107.5689920160347</c:v>
                </c:pt>
                <c:pt idx="426">
                  <c:v>-109.1782579426511</c:v>
                </c:pt>
                <c:pt idx="427">
                  <c:v>-110.7854452724993</c:v>
                </c:pt>
                <c:pt idx="428">
                  <c:v>-112.3905234070486</c:v>
                </c:pt>
                <c:pt idx="429">
                  <c:v>-113.9934617879202</c:v>
                </c:pt>
                <c:pt idx="430">
                  <c:v>-115.5942298974785</c:v>
                </c:pt>
                <c:pt idx="431">
                  <c:v>-117.1927972594029</c:v>
                </c:pt>
                <c:pt idx="432">
                  <c:v>-118.7891334392765</c:v>
                </c:pt>
                <c:pt idx="433">
                  <c:v>-120.3832080451545</c:v>
                </c:pt>
                <c:pt idx="434">
                  <c:v>-121.9749907281543</c:v>
                </c:pt>
                <c:pt idx="435">
                  <c:v>-123.564451183026</c:v>
                </c:pt>
                <c:pt idx="436">
                  <c:v>-125.1515591487321</c:v>
                </c:pt>
                <c:pt idx="437">
                  <c:v>-126.7362844090234</c:v>
                </c:pt>
                <c:pt idx="438">
                  <c:v>-128.3185967930124</c:v>
                </c:pt>
                <c:pt idx="439">
                  <c:v>-129.8984661757525</c:v>
                </c:pt>
                <c:pt idx="440">
                  <c:v>-131.4758624788038</c:v>
                </c:pt>
                <c:pt idx="441">
                  <c:v>-133.0507556708142</c:v>
                </c:pt>
                <c:pt idx="442">
                  <c:v>-134.6231157680864</c:v>
                </c:pt>
                <c:pt idx="443">
                  <c:v>-136.1929128351493</c:v>
                </c:pt>
                <c:pt idx="444">
                  <c:v>-137.760116985327</c:v>
                </c:pt>
                <c:pt idx="445">
                  <c:v>-139.3246983813085</c:v>
                </c:pt>
                <c:pt idx="446">
                  <c:v>-140.8866272357206</c:v>
                </c:pt>
                <c:pt idx="447">
                  <c:v>-142.4458738116848</c:v>
                </c:pt>
                <c:pt idx="448">
                  <c:v>-144.0024084233951</c:v>
                </c:pt>
                <c:pt idx="449">
                  <c:v>-145.556201436672</c:v>
                </c:pt>
                <c:pt idx="450">
                  <c:v>-147.1072232695363</c:v>
                </c:pt>
                <c:pt idx="451">
                  <c:v>-148.6554443927662</c:v>
                </c:pt>
                <c:pt idx="452">
                  <c:v>-150.2008353304612</c:v>
                </c:pt>
                <c:pt idx="453">
                  <c:v>-151.7433666606041</c:v>
                </c:pt>
                <c:pt idx="454">
                  <c:v>-153.283009015621</c:v>
                </c:pt>
                <c:pt idx="455">
                  <c:v>-154.819733082937</c:v>
                </c:pt>
                <c:pt idx="456">
                  <c:v>-156.3535096055412</c:v>
                </c:pt>
                <c:pt idx="457">
                  <c:v>-157.8843093825393</c:v>
                </c:pt>
                <c:pt idx="458">
                  <c:v>-159.4121032697037</c:v>
                </c:pt>
                <c:pt idx="459">
                  <c:v>-160.936862180044</c:v>
                </c:pt>
                <c:pt idx="460">
                  <c:v>-162.4585570843451</c:v>
                </c:pt>
                <c:pt idx="461">
                  <c:v>-163.9771590117284</c:v>
                </c:pt>
                <c:pt idx="462">
                  <c:v>-165.4926390502012</c:v>
                </c:pt>
                <c:pt idx="463">
                  <c:v>-167.0049683472046</c:v>
                </c:pt>
                <c:pt idx="464">
                  <c:v>-168.5141181101675</c:v>
                </c:pt>
                <c:pt idx="465">
                  <c:v>-170.020059607054</c:v>
                </c:pt>
                <c:pt idx="466">
                  <c:v>-171.5227641669057</c:v>
                </c:pt>
                <c:pt idx="467">
                  <c:v>-173.0222031803942</c:v>
                </c:pt>
                <c:pt idx="468">
                  <c:v>-174.518348100357</c:v>
                </c:pt>
                <c:pt idx="469">
                  <c:v>-176.011170442353</c:v>
                </c:pt>
                <c:pt idx="470">
                  <c:v>-177.5006417851942</c:v>
                </c:pt>
                <c:pt idx="471">
                  <c:v>-178.9867337714912</c:v>
                </c:pt>
                <c:pt idx="472">
                  <c:v>-180.4694181081945</c:v>
                </c:pt>
                <c:pt idx="473">
                  <c:v>-181.9486665671276</c:v>
                </c:pt>
                <c:pt idx="474">
                  <c:v>-183.4244509855328</c:v>
                </c:pt>
                <c:pt idx="475">
                  <c:v>-184.8967432665997</c:v>
                </c:pt>
                <c:pt idx="476">
                  <c:v>-186.3655153800042</c:v>
                </c:pt>
                <c:pt idx="477">
                  <c:v>-187.8307393624414</c:v>
                </c:pt>
                <c:pt idx="478">
                  <c:v>-189.292387318156</c:v>
                </c:pt>
                <c:pt idx="479">
                  <c:v>-190.7504314194768</c:v>
                </c:pt>
                <c:pt idx="480">
                  <c:v>-192.2048439073437</c:v>
                </c:pt>
                <c:pt idx="481">
                  <c:v>-193.6555970918394</c:v>
                </c:pt>
                <c:pt idx="482">
                  <c:v>-195.1026633527122</c:v>
                </c:pt>
                <c:pt idx="483">
                  <c:v>-196.546015139904</c:v>
                </c:pt>
                <c:pt idx="484">
                  <c:v>-197.9856249740783</c:v>
                </c:pt>
                <c:pt idx="485">
                  <c:v>-199.421465447136</c:v>
                </c:pt>
                <c:pt idx="486">
                  <c:v>-200.8535092227401</c:v>
                </c:pt>
                <c:pt idx="487">
                  <c:v>-202.2817290368445</c:v>
                </c:pt>
                <c:pt idx="488">
                  <c:v>-203.7060976981977</c:v>
                </c:pt>
                <c:pt idx="489">
                  <c:v>-205.126588088875</c:v>
                </c:pt>
                <c:pt idx="490">
                  <c:v>-206.5431731647813</c:v>
                </c:pt>
                <c:pt idx="491">
                  <c:v>-207.9558259561835</c:v>
                </c:pt>
                <c:pt idx="492">
                  <c:v>-209.3645195682011</c:v>
                </c:pt>
                <c:pt idx="493">
                  <c:v>-210.7692271813397</c:v>
                </c:pt>
                <c:pt idx="494">
                  <c:v>-212.1699220519895</c:v>
                </c:pt>
                <c:pt idx="495">
                  <c:v>-213.5665775129374</c:v>
                </c:pt>
                <c:pt idx="496">
                  <c:v>-214.9591669738755</c:v>
                </c:pt>
                <c:pt idx="497">
                  <c:v>-216.3476639219054</c:v>
                </c:pt>
                <c:pt idx="498">
                  <c:v>-217.7320419220477</c:v>
                </c:pt>
                <c:pt idx="499">
                  <c:v>-219.112274617737</c:v>
                </c:pt>
                <c:pt idx="500">
                  <c:v>-220.4883357313316</c:v>
                </c:pt>
                <c:pt idx="501">
                  <c:v>-221.86019906461</c:v>
                </c:pt>
                <c:pt idx="502">
                  <c:v>-223.2278384992704</c:v>
                </c:pt>
                <c:pt idx="503">
                  <c:v>-224.591227997429</c:v>
                </c:pt>
                <c:pt idx="504">
                  <c:v>-225.9503416021115</c:v>
                </c:pt>
                <c:pt idx="505">
                  <c:v>-227.305153437753</c:v>
                </c:pt>
                <c:pt idx="506">
                  <c:v>-228.6556377106901</c:v>
                </c:pt>
                <c:pt idx="507">
                  <c:v>-230.0017687096438</c:v>
                </c:pt>
                <c:pt idx="508">
                  <c:v>-231.3435208062218</c:v>
                </c:pt>
                <c:pt idx="509">
                  <c:v>-232.6808684553964</c:v>
                </c:pt>
                <c:pt idx="510">
                  <c:v>-234.0137861959921</c:v>
                </c:pt>
                <c:pt idx="511">
                  <c:v>-235.3422486511802</c:v>
                </c:pt>
                <c:pt idx="512">
                  <c:v>-236.6662305289437</c:v>
                </c:pt>
                <c:pt idx="513">
                  <c:v>-237.985706622578</c:v>
                </c:pt>
                <c:pt idx="514">
                  <c:v>-239.300651811157</c:v>
                </c:pt>
                <c:pt idx="515">
                  <c:v>-240.611041060021</c:v>
                </c:pt>
                <c:pt idx="516">
                  <c:v>-241.9168494212436</c:v>
                </c:pt>
                <c:pt idx="517">
                  <c:v>-243.2180520341144</c:v>
                </c:pt>
                <c:pt idx="518">
                  <c:v>-244.5146241256136</c:v>
                </c:pt>
                <c:pt idx="519">
                  <c:v>-245.8065410108723</c:v>
                </c:pt>
                <c:pt idx="520">
                  <c:v>-247.0937780936551</c:v>
                </c:pt>
                <c:pt idx="521">
                  <c:v>-248.3763108668224</c:v>
                </c:pt>
                <c:pt idx="522">
                  <c:v>-249.6541149127972</c:v>
                </c:pt>
                <c:pt idx="523">
                  <c:v>-250.9271659040315</c:v>
                </c:pt>
                <c:pt idx="524">
                  <c:v>-252.1954396034677</c:v>
                </c:pt>
                <c:pt idx="525">
                  <c:v>-253.4589118650025</c:v>
                </c:pt>
                <c:pt idx="526">
                  <c:v>-254.7175586339399</c:v>
                </c:pt>
                <c:pt idx="527">
                  <c:v>-255.9713559474656</c:v>
                </c:pt>
                <c:pt idx="528">
                  <c:v>-257.220279935077</c:v>
                </c:pt>
                <c:pt idx="529">
                  <c:v>-258.4643068190684</c:v>
                </c:pt>
                <c:pt idx="530">
                  <c:v>-259.7034129149533</c:v>
                </c:pt>
                <c:pt idx="531">
                  <c:v>-260.9375746319388</c:v>
                </c:pt>
                <c:pt idx="532">
                  <c:v>-262.166768473364</c:v>
                </c:pt>
                <c:pt idx="533">
                  <c:v>-263.3909710371471</c:v>
                </c:pt>
                <c:pt idx="534">
                  <c:v>-264.610159016236</c:v>
                </c:pt>
                <c:pt idx="535">
                  <c:v>-265.8243091990491</c:v>
                </c:pt>
                <c:pt idx="536">
                  <c:v>-267.0333984699088</c:v>
                </c:pt>
                <c:pt idx="537">
                  <c:v>-268.2374038095088</c:v>
                </c:pt>
                <c:pt idx="538">
                  <c:v>-269.4363022953115</c:v>
                </c:pt>
                <c:pt idx="539">
                  <c:v>-270.6300711020226</c:v>
                </c:pt>
                <c:pt idx="540">
                  <c:v>-271.8186875020002</c:v>
                </c:pt>
                <c:pt idx="541">
                  <c:v>-273.0021288657014</c:v>
                </c:pt>
                <c:pt idx="542">
                  <c:v>-274.1803726621069</c:v>
                </c:pt>
                <c:pt idx="543">
                  <c:v>-275.3533964591525</c:v>
                </c:pt>
                <c:pt idx="544">
                  <c:v>-276.5211779241525</c:v>
                </c:pt>
                <c:pt idx="545">
                  <c:v>-277.683694824237</c:v>
                </c:pt>
                <c:pt idx="546">
                  <c:v>-278.8409250267517</c:v>
                </c:pt>
                <c:pt idx="547">
                  <c:v>-279.9928464996989</c:v>
                </c:pt>
                <c:pt idx="548">
                  <c:v>-281.139437312159</c:v>
                </c:pt>
                <c:pt idx="549">
                  <c:v>-282.2806756346918</c:v>
                </c:pt>
                <c:pt idx="550">
                  <c:v>-283.4165397397637</c:v>
                </c:pt>
                <c:pt idx="551">
                  <c:v>-284.5470080021583</c:v>
                </c:pt>
                <c:pt idx="552">
                  <c:v>-285.672058899389</c:v>
                </c:pt>
                <c:pt idx="553">
                  <c:v>-286.7916710121032</c:v>
                </c:pt>
                <c:pt idx="554">
                  <c:v>-287.905823024507</c:v>
                </c:pt>
                <c:pt idx="555">
                  <c:v>-289.0144937247454</c:v>
                </c:pt>
                <c:pt idx="556">
                  <c:v>-290.1176620053248</c:v>
                </c:pt>
                <c:pt idx="557">
                  <c:v>-291.2153068635089</c:v>
                </c:pt>
                <c:pt idx="558">
                  <c:v>-292.3074074017256</c:v>
                </c:pt>
                <c:pt idx="559">
                  <c:v>-293.3939428279513</c:v>
                </c:pt>
                <c:pt idx="560">
                  <c:v>-294.4748924561161</c:v>
                </c:pt>
                <c:pt idx="561">
                  <c:v>-295.5502357064967</c:v>
                </c:pt>
                <c:pt idx="562">
                  <c:v>-296.6199521061067</c:v>
                </c:pt>
                <c:pt idx="563">
                  <c:v>-297.684021289087</c:v>
                </c:pt>
                <c:pt idx="564">
                  <c:v>-298.7424229970907</c:v>
                </c:pt>
                <c:pt idx="565">
                  <c:v>-299.7951370796729</c:v>
                </c:pt>
                <c:pt idx="566">
                  <c:v>-300.8421434946838</c:v>
                </c:pt>
                <c:pt idx="567">
                  <c:v>-301.8834223086183</c:v>
                </c:pt>
                <c:pt idx="568">
                  <c:v>-302.9189536970317</c:v>
                </c:pt>
                <c:pt idx="569">
                  <c:v>-303.9487179448949</c:v>
                </c:pt>
                <c:pt idx="570">
                  <c:v>-304.9726954469862</c:v>
                </c:pt>
                <c:pt idx="571">
                  <c:v>-305.9908667082466</c:v>
                </c:pt>
                <c:pt idx="572">
                  <c:v>-307.003212344159</c:v>
                </c:pt>
                <c:pt idx="573">
                  <c:v>-308.0097130811222</c:v>
                </c:pt>
                <c:pt idx="574">
                  <c:v>-309.0103497568118</c:v>
                </c:pt>
                <c:pt idx="575">
                  <c:v>-310.0051033205484</c:v>
                </c:pt>
                <c:pt idx="576">
                  <c:v>-310.9939548336553</c:v>
                </c:pt>
                <c:pt idx="577">
                  <c:v>-311.9768854698243</c:v>
                </c:pt>
                <c:pt idx="578">
                  <c:v>-312.9538765154724</c:v>
                </c:pt>
                <c:pt idx="579">
                  <c:v>-313.9249093700972</c:v>
                </c:pt>
                <c:pt idx="580">
                  <c:v>-314.889965546632</c:v>
                </c:pt>
                <c:pt idx="581">
                  <c:v>-315.8490266717984</c:v>
                </c:pt>
                <c:pt idx="582">
                  <c:v>-316.8020744864497</c:v>
                </c:pt>
                <c:pt idx="583">
                  <c:v>-317.749090845933</c:v>
                </c:pt>
                <c:pt idx="584">
                  <c:v>-318.690057720419</c:v>
                </c:pt>
                <c:pt idx="585">
                  <c:v>-319.6249571952543</c:v>
                </c:pt>
                <c:pt idx="586">
                  <c:v>-320.5537714712968</c:v>
                </c:pt>
                <c:pt idx="587">
                  <c:v>-321.4764828652678</c:v>
                </c:pt>
                <c:pt idx="588">
                  <c:v>-322.3930738100647</c:v>
                </c:pt>
                <c:pt idx="589">
                  <c:v>-323.3035268551175</c:v>
                </c:pt>
                <c:pt idx="590">
                  <c:v>-324.2078246667143</c:v>
                </c:pt>
                <c:pt idx="591">
                  <c:v>-325.105950028323</c:v>
                </c:pt>
                <c:pt idx="592">
                  <c:v>-325.9978858409337</c:v>
                </c:pt>
                <c:pt idx="593">
                  <c:v>-326.8836151233724</c:v>
                </c:pt>
                <c:pt idx="594">
                  <c:v>-327.7631210126285</c:v>
                </c:pt>
                <c:pt idx="595">
                  <c:v>-328.6363867641771</c:v>
                </c:pt>
                <c:pt idx="596">
                  <c:v>-329.5033957522975</c:v>
                </c:pt>
                <c:pt idx="597">
                  <c:v>-330.3641314703902</c:v>
                </c:pt>
                <c:pt idx="598">
                  <c:v>-331.2185775312774</c:v>
                </c:pt>
                <c:pt idx="599">
                  <c:v>-332.0667176675485</c:v>
                </c:pt>
                <c:pt idx="600">
                  <c:v>-332.9085357318285</c:v>
                </c:pt>
                <c:pt idx="601">
                  <c:v>-333.7440156971176</c:v>
                </c:pt>
                <c:pt idx="602">
                  <c:v>-334.5731416570772</c:v>
                </c:pt>
                <c:pt idx="603">
                  <c:v>-335.395897826352</c:v>
                </c:pt>
                <c:pt idx="604">
                  <c:v>-336.2122685408381</c:v>
                </c:pt>
                <c:pt idx="605">
                  <c:v>-337.0222382580177</c:v>
                </c:pt>
                <c:pt idx="606">
                  <c:v>-337.8257915572385</c:v>
                </c:pt>
                <c:pt idx="607">
                  <c:v>-338.6229131400005</c:v>
                </c:pt>
                <c:pt idx="608">
                  <c:v>-339.4135878302542</c:v>
                </c:pt>
                <c:pt idx="609">
                  <c:v>-340.1978005746946</c:v>
                </c:pt>
                <c:pt idx="610">
                  <c:v>-340.9755364430376</c:v>
                </c:pt>
                <c:pt idx="611">
                  <c:v>-341.7467806283207</c:v>
                </c:pt>
                <c:pt idx="612">
                  <c:v>-342.511518447153</c:v>
                </c:pt>
                <c:pt idx="613">
                  <c:v>-343.2697353400433</c:v>
                </c:pt>
                <c:pt idx="614">
                  <c:v>-344.0214168716212</c:v>
                </c:pt>
                <c:pt idx="615">
                  <c:v>-344.766548730959</c:v>
                </c:pt>
                <c:pt idx="616">
                  <c:v>-345.5051167318168</c:v>
                </c:pt>
                <c:pt idx="617">
                  <c:v>-346.2371068129265</c:v>
                </c:pt>
                <c:pt idx="618">
                  <c:v>-346.9625050382488</c:v>
                </c:pt>
                <c:pt idx="619">
                  <c:v>-347.6812975972487</c:v>
                </c:pt>
                <c:pt idx="620">
                  <c:v>-348.3934708051493</c:v>
                </c:pt>
                <c:pt idx="621">
                  <c:v>-349.0990111031992</c:v>
                </c:pt>
                <c:pt idx="622">
                  <c:v>-349.7979050589265</c:v>
                </c:pt>
                <c:pt idx="623">
                  <c:v>-350.490139366397</c:v>
                </c:pt>
                <c:pt idx="624">
                  <c:v>-351.1757008464725</c:v>
                </c:pt>
                <c:pt idx="625">
                  <c:v>-351.8545764470421</c:v>
                </c:pt>
                <c:pt idx="626">
                  <c:v>-352.5267532432916</c:v>
                </c:pt>
                <c:pt idx="627">
                  <c:v>-353.1922184379535</c:v>
                </c:pt>
                <c:pt idx="628">
                  <c:v>-353.8509593615184</c:v>
                </c:pt>
                <c:pt idx="629">
                  <c:v>-354.5029634725117</c:v>
                </c:pt>
                <c:pt idx="630">
                  <c:v>-355.1482183577143</c:v>
                </c:pt>
                <c:pt idx="631">
                  <c:v>-355.7867117324002</c:v>
                </c:pt>
                <c:pt idx="632">
                  <c:v>-356.4184314405784</c:v>
                </c:pt>
                <c:pt idx="633">
                  <c:v>-357.0433654552185</c:v>
                </c:pt>
                <c:pt idx="634">
                  <c:v>-357.6615018784718</c:v>
                </c:pt>
                <c:pt idx="635">
                  <c:v>-358.2728289419118</c:v>
                </c:pt>
                <c:pt idx="636">
                  <c:v>-358.877335006754</c:v>
                </c:pt>
                <c:pt idx="637">
                  <c:v>-359.4750085640711</c:v>
                </c:pt>
                <c:pt idx="638">
                  <c:v>-360.065838235021</c:v>
                </c:pt>
                <c:pt idx="639">
                  <c:v>-360.6498127710578</c:v>
                </c:pt>
                <c:pt idx="640">
                  <c:v>-361.2269210541465</c:v>
                </c:pt>
                <c:pt idx="641">
                  <c:v>-361.7971520969756</c:v>
                </c:pt>
                <c:pt idx="642">
                  <c:v>-362.3604950431735</c:v>
                </c:pt>
                <c:pt idx="643">
                  <c:v>-362.9169391674923</c:v>
                </c:pt>
                <c:pt idx="644">
                  <c:v>-363.4664738760491</c:v>
                </c:pt>
                <c:pt idx="645">
                  <c:v>-364.0090887064854</c:v>
                </c:pt>
                <c:pt idx="646">
                  <c:v>-364.544773328199</c:v>
                </c:pt>
                <c:pt idx="647">
                  <c:v>-365.0735175425236</c:v>
                </c:pt>
                <c:pt idx="648">
                  <c:v>-365.5953112829382</c:v>
                </c:pt>
                <c:pt idx="649">
                  <c:v>-366.1101446152385</c:v>
                </c:pt>
                <c:pt idx="650">
                  <c:v>-366.618007737736</c:v>
                </c:pt>
                <c:pt idx="651">
                  <c:v>-367.1188909814507</c:v>
                </c:pt>
                <c:pt idx="652">
                  <c:v>-367.6127848102872</c:v>
                </c:pt>
                <c:pt idx="653">
                  <c:v>-368.0996798212183</c:v>
                </c:pt>
                <c:pt idx="654">
                  <c:v>-368.5795667444644</c:v>
                </c:pt>
                <c:pt idx="655">
                  <c:v>-369.0524364436696</c:v>
                </c:pt>
                <c:pt idx="656">
                  <c:v>-369.5182799160731</c:v>
                </c:pt>
                <c:pt idx="657">
                  <c:v>-369.9770882926932</c:v>
                </c:pt>
                <c:pt idx="658">
                  <c:v>-370.4288528384739</c:v>
                </c:pt>
                <c:pt idx="659">
                  <c:v>-370.8735649524702</c:v>
                </c:pt>
                <c:pt idx="660">
                  <c:v>-371.3112161680065</c:v>
                </c:pt>
                <c:pt idx="661">
                  <c:v>-371.7417981528295</c:v>
                </c:pt>
                <c:pt idx="662">
                  <c:v>-372.1653027092811</c:v>
                </c:pt>
                <c:pt idx="663">
                  <c:v>-372.5817217744436</c:v>
                </c:pt>
                <c:pt idx="664">
                  <c:v>-372.9910474202951</c:v>
                </c:pt>
                <c:pt idx="665">
                  <c:v>-373.3932718538745</c:v>
                </c:pt>
                <c:pt idx="666">
                  <c:v>-373.7883874173966</c:v>
                </c:pt>
                <c:pt idx="667">
                  <c:v>-374.176386588439</c:v>
                </c:pt>
                <c:pt idx="668">
                  <c:v>-374.5572619800508</c:v>
                </c:pt>
                <c:pt idx="669">
                  <c:v>-374.9310063409116</c:v>
                </c:pt>
                <c:pt idx="670">
                  <c:v>-375.2976125554737</c:v>
                </c:pt>
                <c:pt idx="671">
                  <c:v>-375.6570736440817</c:v>
                </c:pt>
                <c:pt idx="672">
                  <c:v>-376.0093827631095</c:v>
                </c:pt>
                <c:pt idx="673">
                  <c:v>-376.3545332051017</c:v>
                </c:pt>
                <c:pt idx="674">
                  <c:v>-376.6925183988906</c:v>
                </c:pt>
                <c:pt idx="675">
                  <c:v>-377.0233319097255</c:v>
                </c:pt>
                <c:pt idx="676">
                  <c:v>-377.3469674393937</c:v>
                </c:pt>
                <c:pt idx="677">
                  <c:v>-377.6634188263403</c:v>
                </c:pt>
                <c:pt idx="678">
                  <c:v>-377.9726800457871</c:v>
                </c:pt>
                <c:pt idx="679">
                  <c:v>-378.2747452098458</c:v>
                </c:pt>
                <c:pt idx="680">
                  <c:v>-378.5696085676307</c:v>
                </c:pt>
                <c:pt idx="681">
                  <c:v>-378.8572645053703</c:v>
                </c:pt>
                <c:pt idx="682">
                  <c:v>-379.1377075465035</c:v>
                </c:pt>
                <c:pt idx="683">
                  <c:v>-379.4109323518066</c:v>
                </c:pt>
                <c:pt idx="684">
                  <c:v>-379.6769337194687</c:v>
                </c:pt>
                <c:pt idx="685">
                  <c:v>-379.9357065852054</c:v>
                </c:pt>
                <c:pt idx="686">
                  <c:v>-380.1872460223624</c:v>
                </c:pt>
                <c:pt idx="687">
                  <c:v>-380.4315472419748</c:v>
                </c:pt>
                <c:pt idx="688">
                  <c:v>-380.6686055929204</c:v>
                </c:pt>
                <c:pt idx="689">
                  <c:v>-380.8984165619335</c:v>
                </c:pt>
                <c:pt idx="690">
                  <c:v>-381.1209757737523</c:v>
                </c:pt>
                <c:pt idx="691">
                  <c:v>-381.3362789911632</c:v>
                </c:pt>
                <c:pt idx="692">
                  <c:v>-381.5443221151122</c:v>
                </c:pt>
                <c:pt idx="693">
                  <c:v>-381.74510118475</c:v>
                </c:pt>
                <c:pt idx="694">
                  <c:v>-381.9386123775316</c:v>
                </c:pt>
                <c:pt idx="695">
                  <c:v>-382.1248520092917</c:v>
                </c:pt>
                <c:pt idx="696">
                  <c:v>-382.3038165342882</c:v>
                </c:pt>
                <c:pt idx="697">
                  <c:v>-382.4755025452937</c:v>
                </c:pt>
                <c:pt idx="698">
                  <c:v>-382.639906773663</c:v>
                </c:pt>
                <c:pt idx="699">
                  <c:v>-382.797026089367</c:v>
                </c:pt>
                <c:pt idx="700">
                  <c:v>-382.9468575010831</c:v>
                </c:pt>
                <c:pt idx="701">
                  <c:v>-383.0893981562368</c:v>
                </c:pt>
                <c:pt idx="702">
                  <c:v>-383.2246453410617</c:v>
                </c:pt>
                <c:pt idx="703">
                  <c:v>-383.3525964806433</c:v>
                </c:pt>
                <c:pt idx="704">
                  <c:v>-383.4732491389768</c:v>
                </c:pt>
                <c:pt idx="705">
                  <c:v>-383.5866010190111</c:v>
                </c:pt>
                <c:pt idx="706">
                  <c:v>-383.6926499626865</c:v>
                </c:pt>
                <c:pt idx="707">
                  <c:v>-383.7913939509839</c:v>
                </c:pt>
                <c:pt idx="708">
                  <c:v>-383.8828311039703</c:v>
                </c:pt>
                <c:pt idx="709">
                  <c:v>-383.9669596807988</c:v>
                </c:pt>
                <c:pt idx="710">
                  <c:v>-384.0437780797914</c:v>
                </c:pt>
                <c:pt idx="711">
                  <c:v>-384.1132848384341</c:v>
                </c:pt>
                <c:pt idx="712">
                  <c:v>-384.1754786334201</c:v>
                </c:pt>
                <c:pt idx="713">
                  <c:v>-384.2303582806616</c:v>
                </c:pt>
                <c:pt idx="714">
                  <c:v>-384.2779227353423</c:v>
                </c:pt>
                <c:pt idx="715">
                  <c:v>-384.3181710918918</c:v>
                </c:pt>
                <c:pt idx="716">
                  <c:v>-384.3511025840463</c:v>
                </c:pt>
                <c:pt idx="717">
                  <c:v>-384.3767165848341</c:v>
                </c:pt>
                <c:pt idx="718">
                  <c:v>-384.3950126066032</c:v>
                </c:pt>
                <c:pt idx="719">
                  <c:v>-384.405990301023</c:v>
                </c:pt>
                <c:pt idx="720">
                  <c:v>-384.4096494590938</c:v>
                </c:pt>
                <c:pt idx="721">
                  <c:v>-384.4059900111517</c:v>
                </c:pt>
                <c:pt idx="722">
                  <c:v>-384.3950120268661</c:v>
                </c:pt>
                <c:pt idx="723">
                  <c:v>-384.3767157152415</c:v>
                </c:pt>
                <c:pt idx="724">
                  <c:v>-384.3511014246156</c:v>
                </c:pt>
                <c:pt idx="725">
                  <c:v>-384.3181696426439</c:v>
                </c:pt>
                <c:pt idx="726">
                  <c:v>-384.2779209963063</c:v>
                </c:pt>
                <c:pt idx="727">
                  <c:v>-384.2303562518694</c:v>
                </c:pt>
                <c:pt idx="728">
                  <c:v>-384.1754763149107</c:v>
                </c:pt>
                <c:pt idx="729">
                  <c:v>-384.113282230254</c:v>
                </c:pt>
                <c:pt idx="730">
                  <c:v>-384.0437751819881</c:v>
                </c:pt>
                <c:pt idx="731">
                  <c:v>-383.9669564934281</c:v>
                </c:pt>
                <c:pt idx="732">
                  <c:v>-383.882827627091</c:v>
                </c:pt>
                <c:pt idx="733">
                  <c:v>-383.7913901846687</c:v>
                </c:pt>
                <c:pt idx="734">
                  <c:v>-383.6926459069988</c:v>
                </c:pt>
                <c:pt idx="735">
                  <c:v>-383.5865966740301</c:v>
                </c:pt>
                <c:pt idx="736">
                  <c:v>-383.4732445047871</c:v>
                </c:pt>
                <c:pt idx="737">
                  <c:v>-383.352591557332</c:v>
                </c:pt>
                <c:pt idx="738">
                  <c:v>-383.2246401287246</c:v>
                </c:pt>
                <c:pt idx="739">
                  <c:v>-383.0893926549707</c:v>
                </c:pt>
                <c:pt idx="740">
                  <c:v>-382.9468517109925</c:v>
                </c:pt>
                <c:pt idx="741">
                  <c:v>-382.7970200105634</c:v>
                </c:pt>
                <c:pt idx="742">
                  <c:v>-382.639900406262</c:v>
                </c:pt>
                <c:pt idx="743">
                  <c:v>-382.4754958894195</c:v>
                </c:pt>
                <c:pt idx="744">
                  <c:v>-382.3038095900623</c:v>
                </c:pt>
                <c:pt idx="745">
                  <c:v>-382.1248447768491</c:v>
                </c:pt>
                <c:pt idx="746">
                  <c:v>-381.9386048570072</c:v>
                </c:pt>
                <c:pt idx="747">
                  <c:v>-381.7450933762876</c:v>
                </c:pt>
                <c:pt idx="748">
                  <c:v>-381.5443140188625</c:v>
                </c:pt>
                <c:pt idx="749">
                  <c:v>-381.3362706072806</c:v>
                </c:pt>
                <c:pt idx="750">
                  <c:v>-381.1209671023956</c:v>
                </c:pt>
                <c:pt idx="751">
                  <c:v>-380.8984076032697</c:v>
                </c:pt>
                <c:pt idx="752">
                  <c:v>-380.6685963471168</c:v>
                </c:pt>
                <c:pt idx="753">
                  <c:v>-380.4315377092102</c:v>
                </c:pt>
                <c:pt idx="754">
                  <c:v>-380.1872362028141</c:v>
                </c:pt>
                <c:pt idx="755">
                  <c:v>-379.9356964790672</c:v>
                </c:pt>
                <c:pt idx="756">
                  <c:v>-379.676923326927</c:v>
                </c:pt>
                <c:pt idx="757">
                  <c:v>-379.4109216730623</c:v>
                </c:pt>
                <c:pt idx="758">
                  <c:v>-379.1376965817593</c:v>
                </c:pt>
                <c:pt idx="759">
                  <c:v>-378.857253254832</c:v>
                </c:pt>
                <c:pt idx="760">
                  <c:v>-378.5695970315163</c:v>
                </c:pt>
                <c:pt idx="761">
                  <c:v>-378.2747333883732</c:v>
                </c:pt>
                <c:pt idx="762">
                  <c:v>-377.972667939182</c:v>
                </c:pt>
                <c:pt idx="763">
                  <c:v>-377.6634064348343</c:v>
                </c:pt>
                <c:pt idx="764">
                  <c:v>-377.34695476322</c:v>
                </c:pt>
                <c:pt idx="765">
                  <c:v>-377.0233189491236</c:v>
                </c:pt>
                <c:pt idx="766">
                  <c:v>-376.6925051541141</c:v>
                </c:pt>
                <c:pt idx="767">
                  <c:v>-376.354519676399</c:v>
                </c:pt>
                <c:pt idx="768">
                  <c:v>-376.0093689507382</c:v>
                </c:pt>
                <c:pt idx="769">
                  <c:v>-375.6570595483045</c:v>
                </c:pt>
                <c:pt idx="770">
                  <c:v>-375.297598176562</c:v>
                </c:pt>
                <c:pt idx="771">
                  <c:v>-374.930991679137</c:v>
                </c:pt>
                <c:pt idx="772">
                  <c:v>-374.557247035689</c:v>
                </c:pt>
                <c:pt idx="773">
                  <c:v>-374.1763713617776</c:v>
                </c:pt>
                <c:pt idx="774">
                  <c:v>-373.7883719087253</c:v>
                </c:pt>
                <c:pt idx="775">
                  <c:v>-373.3932560634886</c:v>
                </c:pt>
                <c:pt idx="776">
                  <c:v>-372.9910313484949</c:v>
                </c:pt>
                <c:pt idx="777">
                  <c:v>-372.5817054215339</c:v>
                </c:pt>
                <c:pt idx="778">
                  <c:v>-372.1652860755768</c:v>
                </c:pt>
                <c:pt idx="779">
                  <c:v>-371.7417812386456</c:v>
                </c:pt>
                <c:pt idx="780">
                  <c:v>-371.3111989736635</c:v>
                </c:pt>
                <c:pt idx="781">
                  <c:v>-370.8735474782965</c:v>
                </c:pt>
                <c:pt idx="782">
                  <c:v>-370.4288350848053</c:v>
                </c:pt>
                <c:pt idx="783">
                  <c:v>-369.9770702598645</c:v>
                </c:pt>
                <c:pt idx="784">
                  <c:v>-369.5182616044293</c:v>
                </c:pt>
                <c:pt idx="785">
                  <c:v>-369.0524178535546</c:v>
                </c:pt>
                <c:pt idx="786">
                  <c:v>-368.5795478762353</c:v>
                </c:pt>
                <c:pt idx="787">
                  <c:v>-368.0996606752347</c:v>
                </c:pt>
                <c:pt idx="788">
                  <c:v>-367.612765386914</c:v>
                </c:pt>
                <c:pt idx="789">
                  <c:v>-367.1188712810568</c:v>
                </c:pt>
                <c:pt idx="790">
                  <c:v>-366.617987760696</c:v>
                </c:pt>
                <c:pt idx="791">
                  <c:v>-366.1101243619333</c:v>
                </c:pt>
                <c:pt idx="792">
                  <c:v>-365.5952907537558</c:v>
                </c:pt>
                <c:pt idx="793">
                  <c:v>-365.0734967378537</c:v>
                </c:pt>
                <c:pt idx="794">
                  <c:v>-364.5447522484333</c:v>
                </c:pt>
                <c:pt idx="795">
                  <c:v>-364.0090673520285</c:v>
                </c:pt>
                <c:pt idx="796">
                  <c:v>-363.4664522473061</c:v>
                </c:pt>
                <c:pt idx="797">
                  <c:v>-362.9169172648778</c:v>
                </c:pt>
                <c:pt idx="798">
                  <c:v>-362.3604728671033</c:v>
                </c:pt>
                <c:pt idx="799">
                  <c:v>-361.797129647871</c:v>
                </c:pt>
                <c:pt idx="800">
                  <c:v>-361.2268983324362</c:v>
                </c:pt>
                <c:pt idx="801">
                  <c:v>-360.6497897771735</c:v>
                </c:pt>
                <c:pt idx="802">
                  <c:v>-360.0658149694011</c:v>
                </c:pt>
                <c:pt idx="803">
                  <c:v>-359.4749850271583</c:v>
                </c:pt>
                <c:pt idx="804">
                  <c:v>-358.8773111989962</c:v>
                </c:pt>
              </c:numCache>
            </c:numRef>
          </c:xVal>
          <c:yVal>
            <c:numRef>
              <c:f>Sheet6!$E$2:$E$806</c:f>
              <c:numCache>
                <c:formatCode>General</c:formatCode>
                <c:ptCount val="805"/>
                <c:pt idx="0">
                  <c:v>0.0</c:v>
                </c:pt>
                <c:pt idx="1">
                  <c:v>1.420854868490595</c:v>
                </c:pt>
                <c:pt idx="2">
                  <c:v>2.841677803638737</c:v>
                </c:pt>
                <c:pt idx="3">
                  <c:v>4.262436872709902</c:v>
                </c:pt>
                <c:pt idx="4">
                  <c:v>5.683100144185663</c:v>
                </c:pt>
                <c:pt idx="5">
                  <c:v>7.103635688371158</c:v>
                </c:pt>
                <c:pt idx="6">
                  <c:v>8.524011578003453</c:v>
                </c:pt>
                <c:pt idx="7">
                  <c:v>9.944195888859168</c:v>
                </c:pt>
                <c:pt idx="8">
                  <c:v>11.36415670036234</c:v>
                </c:pt>
                <c:pt idx="9">
                  <c:v>12.78386209619202</c:v>
                </c:pt>
                <c:pt idx="10">
                  <c:v>14.20328016489005</c:v>
                </c:pt>
                <c:pt idx="11">
                  <c:v>15.6223790004687</c:v>
                </c:pt>
                <c:pt idx="12">
                  <c:v>17.04112670301775</c:v>
                </c:pt>
                <c:pt idx="13">
                  <c:v>18.45949137931217</c:v>
                </c:pt>
                <c:pt idx="14">
                  <c:v>19.8774411434192</c:v>
                </c:pt>
                <c:pt idx="15">
                  <c:v>21.29494411730538</c:v>
                </c:pt>
                <c:pt idx="16">
                  <c:v>22.71196843144365</c:v>
                </c:pt>
                <c:pt idx="17">
                  <c:v>24.12848222541939</c:v>
                </c:pt>
                <c:pt idx="18">
                  <c:v>25.54445364853833</c:v>
                </c:pt>
                <c:pt idx="19">
                  <c:v>26.95985086043175</c:v>
                </c:pt>
                <c:pt idx="20">
                  <c:v>28.37464203166288</c:v>
                </c:pt>
                <c:pt idx="21">
                  <c:v>29.78879534433358</c:v>
                </c:pt>
                <c:pt idx="22">
                  <c:v>31.20227899268958</c:v>
                </c:pt>
                <c:pt idx="23">
                  <c:v>32.61506118372533</c:v>
                </c:pt>
                <c:pt idx="24">
                  <c:v>34.02711013779091</c:v>
                </c:pt>
                <c:pt idx="25">
                  <c:v>35.43839408919541</c:v>
                </c:pt>
                <c:pt idx="26">
                  <c:v>36.84888128681289</c:v>
                </c:pt>
                <c:pt idx="27">
                  <c:v>38.25853999468726</c:v>
                </c:pt>
                <c:pt idx="28">
                  <c:v>39.6673384926339</c:v>
                </c:pt>
                <c:pt idx="29">
                  <c:v>41.07524507684639</c:v>
                </c:pt>
                <c:pt idx="30">
                  <c:v>42.48222806049953</c:v>
                </c:pt>
                <c:pt idx="31">
                  <c:v>43.88825577435108</c:v>
                </c:pt>
                <c:pt idx="32">
                  <c:v>45.29329656734604</c:v>
                </c:pt>
                <c:pt idx="33">
                  <c:v>46.69731880722021</c:v>
                </c:pt>
                <c:pt idx="34">
                  <c:v>48.10029088109908</c:v>
                </c:pt>
                <c:pt idx="35">
                  <c:v>49.50218119610328</c:v>
                </c:pt>
                <c:pt idx="36">
                  <c:v>50.90295817994808</c:v>
                </c:pt>
                <c:pt idx="37">
                  <c:v>52.30259028154507</c:v>
                </c:pt>
                <c:pt idx="38">
                  <c:v>53.70104597160235</c:v>
                </c:pt>
                <c:pt idx="39">
                  <c:v>55.09829374322658</c:v>
                </c:pt>
                <c:pt idx="40">
                  <c:v>56.49430211251946</c:v>
                </c:pt>
                <c:pt idx="41">
                  <c:v>57.88903961918028</c:v>
                </c:pt>
                <c:pt idx="42">
                  <c:v>59.28247482710378</c:v>
                </c:pt>
                <c:pt idx="43">
                  <c:v>60.67457632497846</c:v>
                </c:pt>
                <c:pt idx="44">
                  <c:v>62.0653127268843</c:v>
                </c:pt>
                <c:pt idx="45">
                  <c:v>63.45465267289023</c:v>
                </c:pt>
                <c:pt idx="46">
                  <c:v>64.84256482965455</c:v>
                </c:pt>
                <c:pt idx="47">
                  <c:v>66.22901789101517</c:v>
                </c:pt>
                <c:pt idx="48">
                  <c:v>67.6139805785904</c:v>
                </c:pt>
                <c:pt idx="49">
                  <c:v>68.997421642375</c:v>
                </c:pt>
                <c:pt idx="50">
                  <c:v>70.37930986132875</c:v>
                </c:pt>
                <c:pt idx="51">
                  <c:v>71.75961404397996</c:v>
                </c:pt>
                <c:pt idx="52">
                  <c:v>73.13830302901226</c:v>
                </c:pt>
                <c:pt idx="53">
                  <c:v>74.515345685861</c:v>
                </c:pt>
                <c:pt idx="54">
                  <c:v>75.89071091530498</c:v>
                </c:pt>
                <c:pt idx="55">
                  <c:v>77.26436765005913</c:v>
                </c:pt>
                <c:pt idx="56">
                  <c:v>78.63628485536537</c:v>
                </c:pt>
                <c:pt idx="57">
                  <c:v>80.0064315295832</c:v>
                </c:pt>
                <c:pt idx="58">
                  <c:v>81.3747767047825</c:v>
                </c:pt>
                <c:pt idx="59">
                  <c:v>82.7412894473307</c:v>
                </c:pt>
                <c:pt idx="60">
                  <c:v>84.10593885847618</c:v>
                </c:pt>
                <c:pt idx="61">
                  <c:v>85.46869407495364</c:v>
                </c:pt>
                <c:pt idx="62">
                  <c:v>86.82952426955044</c:v>
                </c:pt>
                <c:pt idx="63">
                  <c:v>88.18839865170798</c:v>
                </c:pt>
                <c:pt idx="64">
                  <c:v>89.5452864681046</c:v>
                </c:pt>
                <c:pt idx="65">
                  <c:v>90.90015700323671</c:v>
                </c:pt>
                <c:pt idx="66">
                  <c:v>92.25297958000915</c:v>
                </c:pt>
                <c:pt idx="67">
                  <c:v>93.6037235603163</c:v>
                </c:pt>
                <c:pt idx="68">
                  <c:v>94.95235834562537</c:v>
                </c:pt>
                <c:pt idx="69">
                  <c:v>96.29885337756201</c:v>
                </c:pt>
                <c:pt idx="70">
                  <c:v>97.64317813848533</c:v>
                </c:pt>
                <c:pt idx="71">
                  <c:v>98.98530215207857</c:v>
                </c:pt>
                <c:pt idx="72">
                  <c:v>100.3251949839208</c:v>
                </c:pt>
                <c:pt idx="73">
                  <c:v>101.6628262420687</c:v>
                </c:pt>
                <c:pt idx="74">
                  <c:v>102.9981655776383</c:v>
                </c:pt>
                <c:pt idx="75">
                  <c:v>104.3311826853801</c:v>
                </c:pt>
                <c:pt idx="76">
                  <c:v>105.6618473042543</c:v>
                </c:pt>
                <c:pt idx="77">
                  <c:v>106.9901292180144</c:v>
                </c:pt>
                <c:pt idx="78">
                  <c:v>108.31599825577</c:v>
                </c:pt>
                <c:pt idx="79">
                  <c:v>109.6394242925741</c:v>
                </c:pt>
                <c:pt idx="80">
                  <c:v>110.9603772499884</c:v>
                </c:pt>
                <c:pt idx="81">
                  <c:v>112.2788270966582</c:v>
                </c:pt>
                <c:pt idx="82">
                  <c:v>113.5947438488872</c:v>
                </c:pt>
                <c:pt idx="83">
                  <c:v>114.9080975712016</c:v>
                </c:pt>
                <c:pt idx="84">
                  <c:v>116.2188583769259</c:v>
                </c:pt>
                <c:pt idx="85">
                  <c:v>117.5269964287514</c:v>
                </c:pt>
                <c:pt idx="86">
                  <c:v>118.8324819393009</c:v>
                </c:pt>
                <c:pt idx="87">
                  <c:v>120.1352851716977</c:v>
                </c:pt>
                <c:pt idx="88">
                  <c:v>121.4353764401333</c:v>
                </c:pt>
                <c:pt idx="89">
                  <c:v>122.7327261104289</c:v>
                </c:pt>
                <c:pt idx="90">
                  <c:v>124.0273046006057</c:v>
                </c:pt>
                <c:pt idx="91">
                  <c:v>125.3190823814391</c:v>
                </c:pt>
                <c:pt idx="92">
                  <c:v>126.6080299770294</c:v>
                </c:pt>
                <c:pt idx="93">
                  <c:v>127.8941179653592</c:v>
                </c:pt>
                <c:pt idx="94">
                  <c:v>129.1773169788518</c:v>
                </c:pt>
                <c:pt idx="95">
                  <c:v>130.4575977049354</c:v>
                </c:pt>
                <c:pt idx="96">
                  <c:v>131.734930886596</c:v>
                </c:pt>
                <c:pt idx="97">
                  <c:v>133.0092873229377</c:v>
                </c:pt>
                <c:pt idx="98">
                  <c:v>134.280637869737</c:v>
                </c:pt>
                <c:pt idx="99">
                  <c:v>135.5489534399981</c:v>
                </c:pt>
                <c:pt idx="100">
                  <c:v>136.814205004507</c:v>
                </c:pt>
                <c:pt idx="101">
                  <c:v>138.0763635923859</c:v>
                </c:pt>
                <c:pt idx="102">
                  <c:v>139.335400291639</c:v>
                </c:pt>
                <c:pt idx="103">
                  <c:v>140.5912862497087</c:v>
                </c:pt>
                <c:pt idx="104">
                  <c:v>141.8439926740236</c:v>
                </c:pt>
                <c:pt idx="105">
                  <c:v>143.0934908325453</c:v>
                </c:pt>
                <c:pt idx="106">
                  <c:v>144.3397520543154</c:v>
                </c:pt>
                <c:pt idx="107">
                  <c:v>145.5827477300062</c:v>
                </c:pt>
                <c:pt idx="108">
                  <c:v>146.822449312456</c:v>
                </c:pt>
                <c:pt idx="109">
                  <c:v>148.058828317217</c:v>
                </c:pt>
                <c:pt idx="110">
                  <c:v>149.2918563231033</c:v>
                </c:pt>
                <c:pt idx="111">
                  <c:v>150.5215049727281</c:v>
                </c:pt>
                <c:pt idx="112">
                  <c:v>151.747745973038</c:v>
                </c:pt>
                <c:pt idx="113">
                  <c:v>152.9705510958565</c:v>
                </c:pt>
                <c:pt idx="114">
                  <c:v>154.1898921784286</c:v>
                </c:pt>
                <c:pt idx="115">
                  <c:v>155.4057411239386</c:v>
                </c:pt>
                <c:pt idx="116">
                  <c:v>156.6180699020632</c:v>
                </c:pt>
                <c:pt idx="117">
                  <c:v>157.8268505494966</c:v>
                </c:pt>
                <c:pt idx="118">
                  <c:v>159.0320551704837</c:v>
                </c:pt>
                <c:pt idx="119">
                  <c:v>160.2336559373503</c:v>
                </c:pt>
                <c:pt idx="120">
                  <c:v>161.4316250910414</c:v>
                </c:pt>
                <c:pt idx="121">
                  <c:v>162.6259349416351</c:v>
                </c:pt>
                <c:pt idx="122">
                  <c:v>163.8165578688765</c:v>
                </c:pt>
                <c:pt idx="123">
                  <c:v>165.003466322711</c:v>
                </c:pt>
                <c:pt idx="124">
                  <c:v>166.186632823798</c:v>
                </c:pt>
                <c:pt idx="125">
                  <c:v>167.36602996404</c:v>
                </c:pt>
                <c:pt idx="126">
                  <c:v>168.5416304071</c:v>
                </c:pt>
                <c:pt idx="127">
                  <c:v>169.7134068889284</c:v>
                </c:pt>
                <c:pt idx="128">
                  <c:v>170.8813322182767</c:v>
                </c:pt>
                <c:pt idx="129">
                  <c:v>172.0453792772136</c:v>
                </c:pt>
                <c:pt idx="130">
                  <c:v>173.2055210216497</c:v>
                </c:pt>
                <c:pt idx="131">
                  <c:v>174.3617304818465</c:v>
                </c:pt>
                <c:pt idx="132">
                  <c:v>175.5139807629254</c:v>
                </c:pt>
                <c:pt idx="133">
                  <c:v>176.6622450453916</c:v>
                </c:pt>
                <c:pt idx="134">
                  <c:v>177.8064965856345</c:v>
                </c:pt>
                <c:pt idx="135">
                  <c:v>178.9467087164354</c:v>
                </c:pt>
                <c:pt idx="136">
                  <c:v>180.0828548474921</c:v>
                </c:pt>
                <c:pt idx="137">
                  <c:v>181.2149084659015</c:v>
                </c:pt>
                <c:pt idx="138">
                  <c:v>182.3428431366853</c:v>
                </c:pt>
                <c:pt idx="139">
                  <c:v>183.466632503276</c:v>
                </c:pt>
                <c:pt idx="140">
                  <c:v>184.5862502880322</c:v>
                </c:pt>
                <c:pt idx="141">
                  <c:v>185.7016702927307</c:v>
                </c:pt>
                <c:pt idx="142">
                  <c:v>186.812866399071</c:v>
                </c:pt>
                <c:pt idx="143">
                  <c:v>187.9198125691638</c:v>
                </c:pt>
                <c:pt idx="144">
                  <c:v>189.0224828460407</c:v>
                </c:pt>
                <c:pt idx="145">
                  <c:v>190.1208513541316</c:v>
                </c:pt>
                <c:pt idx="146">
                  <c:v>191.2148922997695</c:v>
                </c:pt>
                <c:pt idx="147">
                  <c:v>192.3045799716842</c:v>
                </c:pt>
                <c:pt idx="148">
                  <c:v>193.3898887414736</c:v>
                </c:pt>
                <c:pt idx="149">
                  <c:v>194.4707930641104</c:v>
                </c:pt>
                <c:pt idx="150">
                  <c:v>195.547267478425</c:v>
                </c:pt>
                <c:pt idx="151">
                  <c:v>196.6192866075771</c:v>
                </c:pt>
                <c:pt idx="152">
                  <c:v>197.6868251595573</c:v>
                </c:pt>
                <c:pt idx="153">
                  <c:v>198.7498579276568</c:v>
                </c:pt>
                <c:pt idx="154">
                  <c:v>199.8083597909514</c:v>
                </c:pt>
                <c:pt idx="155">
                  <c:v>200.862305714776</c:v>
                </c:pt>
                <c:pt idx="156">
                  <c:v>201.9116707512063</c:v>
                </c:pt>
                <c:pt idx="157">
                  <c:v>202.9564300395335</c:v>
                </c:pt>
                <c:pt idx="158">
                  <c:v>203.996558806729</c:v>
                </c:pt>
                <c:pt idx="159">
                  <c:v>205.0320323679314</c:v>
                </c:pt>
                <c:pt idx="160">
                  <c:v>206.0628261268989</c:v>
                </c:pt>
                <c:pt idx="161">
                  <c:v>207.0889155764948</c:v>
                </c:pt>
                <c:pt idx="162">
                  <c:v>208.1102762991372</c:v>
                </c:pt>
                <c:pt idx="163">
                  <c:v>209.1268839672821</c:v>
                </c:pt>
                <c:pt idx="164">
                  <c:v>210.1387143438676</c:v>
                </c:pt>
                <c:pt idx="165">
                  <c:v>211.1457432827895</c:v>
                </c:pt>
                <c:pt idx="166">
                  <c:v>212.1479467293545</c:v>
                </c:pt>
                <c:pt idx="167">
                  <c:v>213.1453007207404</c:v>
                </c:pt>
                <c:pt idx="168">
                  <c:v>214.1377813864534</c:v>
                </c:pt>
                <c:pt idx="169">
                  <c:v>215.125364948776</c:v>
                </c:pt>
                <c:pt idx="170">
                  <c:v>216.1080277232283</c:v>
                </c:pt>
                <c:pt idx="171">
                  <c:v>217.0857461190151</c:v>
                </c:pt>
                <c:pt idx="172">
                  <c:v>218.0584966394723</c:v>
                </c:pt>
                <c:pt idx="173">
                  <c:v>219.02625588252</c:v>
                </c:pt>
                <c:pt idx="174">
                  <c:v>219.9890005411019</c:v>
                </c:pt>
                <c:pt idx="175">
                  <c:v>220.9467074036378</c:v>
                </c:pt>
                <c:pt idx="176">
                  <c:v>221.8993533544534</c:v>
                </c:pt>
                <c:pt idx="177">
                  <c:v>222.8469153742304</c:v>
                </c:pt>
                <c:pt idx="178">
                  <c:v>223.7893705404402</c:v>
                </c:pt>
                <c:pt idx="179">
                  <c:v>224.7266960277817</c:v>
                </c:pt>
                <c:pt idx="180">
                  <c:v>225.658869108616</c:v>
                </c:pt>
                <c:pt idx="181">
                  <c:v>226.5858671533962</c:v>
                </c:pt>
                <c:pt idx="182">
                  <c:v>227.5076676311035</c:v>
                </c:pt>
                <c:pt idx="183">
                  <c:v>228.4242481096747</c:v>
                </c:pt>
                <c:pt idx="184">
                  <c:v>229.3355862564202</c:v>
                </c:pt>
                <c:pt idx="185">
                  <c:v>230.2416598384658</c:v>
                </c:pt>
                <c:pt idx="186">
                  <c:v>231.1424467231622</c:v>
                </c:pt>
                <c:pt idx="187">
                  <c:v>232.0379248785122</c:v>
                </c:pt>
                <c:pt idx="188">
                  <c:v>232.9280723735901</c:v>
                </c:pt>
                <c:pt idx="189">
                  <c:v>233.8128673789553</c:v>
                </c:pt>
                <c:pt idx="190">
                  <c:v>234.6922881670752</c:v>
                </c:pt>
                <c:pt idx="191">
                  <c:v>235.566313112731</c:v>
                </c:pt>
                <c:pt idx="192">
                  <c:v>236.4349206934338</c:v>
                </c:pt>
                <c:pt idx="193">
                  <c:v>237.2980894898358</c:v>
                </c:pt>
                <c:pt idx="194">
                  <c:v>238.1557981861332</c:v>
                </c:pt>
                <c:pt idx="195">
                  <c:v>239.0080255704755</c:v>
                </c:pt>
                <c:pt idx="196">
                  <c:v>239.8547505353678</c:v>
                </c:pt>
                <c:pt idx="197">
                  <c:v>240.695952078076</c:v>
                </c:pt>
                <c:pt idx="198">
                  <c:v>241.5316093010203</c:v>
                </c:pt>
                <c:pt idx="199">
                  <c:v>242.3617014121788</c:v>
                </c:pt>
                <c:pt idx="200">
                  <c:v>243.1862077254812</c:v>
                </c:pt>
                <c:pt idx="201">
                  <c:v>244.0051076612025</c:v>
                </c:pt>
                <c:pt idx="202">
                  <c:v>244.818380746355</c:v>
                </c:pt>
                <c:pt idx="203">
                  <c:v>245.6260066150786</c:v>
                </c:pt>
                <c:pt idx="204">
                  <c:v>246.4279650090272</c:v>
                </c:pt>
                <c:pt idx="205">
                  <c:v>247.2242357777559</c:v>
                </c:pt>
                <c:pt idx="206">
                  <c:v>248.014798879104</c:v>
                </c:pt>
                <c:pt idx="207">
                  <c:v>248.7996343795757</c:v>
                </c:pt>
                <c:pt idx="208">
                  <c:v>249.5787224547237</c:v>
                </c:pt>
                <c:pt idx="209">
                  <c:v>250.3520433895183</c:v>
                </c:pt>
                <c:pt idx="210">
                  <c:v>251.1195775787296</c:v>
                </c:pt>
                <c:pt idx="211">
                  <c:v>251.8813055273025</c:v>
                </c:pt>
                <c:pt idx="212">
                  <c:v>252.6372078507214</c:v>
                </c:pt>
                <c:pt idx="213">
                  <c:v>253.3872652753796</c:v>
                </c:pt>
                <c:pt idx="214">
                  <c:v>254.1314586389548</c:v>
                </c:pt>
                <c:pt idx="215">
                  <c:v>254.869768890764</c:v>
                </c:pt>
                <c:pt idx="216">
                  <c:v>255.602177092131</c:v>
                </c:pt>
                <c:pt idx="217">
                  <c:v>256.328664416747</c:v>
                </c:pt>
                <c:pt idx="218">
                  <c:v>257.049212151025</c:v>
                </c:pt>
                <c:pt idx="219">
                  <c:v>257.7638016944663</c:v>
                </c:pt>
                <c:pt idx="220">
                  <c:v>258.4724145599956</c:v>
                </c:pt>
                <c:pt idx="221">
                  <c:v>259.1750323743391</c:v>
                </c:pt>
                <c:pt idx="222">
                  <c:v>259.8716368783502</c:v>
                </c:pt>
                <c:pt idx="223">
                  <c:v>260.5622099273708</c:v>
                </c:pt>
                <c:pt idx="224">
                  <c:v>261.2467334915702</c:v>
                </c:pt>
                <c:pt idx="225">
                  <c:v>261.9251896563001</c:v>
                </c:pt>
                <c:pt idx="226">
                  <c:v>262.5975606224133</c:v>
                </c:pt>
                <c:pt idx="227">
                  <c:v>263.2638287066238</c:v>
                </c:pt>
                <c:pt idx="228">
                  <c:v>263.9239763418365</c:v>
                </c:pt>
                <c:pt idx="229">
                  <c:v>264.5779860774786</c:v>
                </c:pt>
                <c:pt idx="230">
                  <c:v>265.2258405798341</c:v>
                </c:pt>
                <c:pt idx="231">
                  <c:v>265.867522632372</c:v>
                </c:pt>
                <c:pt idx="232">
                  <c:v>266.5030151360803</c:v>
                </c:pt>
                <c:pt idx="233">
                  <c:v>267.1323011097846</c:v>
                </c:pt>
                <c:pt idx="234">
                  <c:v>267.7553636904734</c:v>
                </c:pt>
                <c:pt idx="235">
                  <c:v>268.3721861336224</c:v>
                </c:pt>
                <c:pt idx="236">
                  <c:v>268.9827518135026</c:v>
                </c:pt>
                <c:pt idx="237">
                  <c:v>269.5870442235168</c:v>
                </c:pt>
                <c:pt idx="238">
                  <c:v>270.1850469764919</c:v>
                </c:pt>
                <c:pt idx="239">
                  <c:v>270.7767438050063</c:v>
                </c:pt>
                <c:pt idx="240">
                  <c:v>271.3621185616892</c:v>
                </c:pt>
                <c:pt idx="241">
                  <c:v>271.9411552195436</c:v>
                </c:pt>
                <c:pt idx="242">
                  <c:v>272.5138378722239</c:v>
                </c:pt>
                <c:pt idx="243">
                  <c:v>273.0801507343725</c:v>
                </c:pt>
                <c:pt idx="244">
                  <c:v>273.640078141891</c:v>
                </c:pt>
                <c:pt idx="245">
                  <c:v>274.1936045522569</c:v>
                </c:pt>
                <c:pt idx="246">
                  <c:v>274.7407145448128</c:v>
                </c:pt>
                <c:pt idx="247">
                  <c:v>275.2813928210596</c:v>
                </c:pt>
                <c:pt idx="248">
                  <c:v>275.8156242049503</c:v>
                </c:pt>
                <c:pt idx="249">
                  <c:v>276.3433936431755</c:v>
                </c:pt>
                <c:pt idx="250">
                  <c:v>276.8646862054553</c:v>
                </c:pt>
                <c:pt idx="251">
                  <c:v>277.3794870848138</c:v>
                </c:pt>
                <c:pt idx="252">
                  <c:v>277.8877815978711</c:v>
                </c:pt>
                <c:pt idx="253">
                  <c:v>278.389555185124</c:v>
                </c:pt>
                <c:pt idx="254">
                  <c:v>278.8847934112113</c:v>
                </c:pt>
                <c:pt idx="255">
                  <c:v>279.3734819651983</c:v>
                </c:pt>
                <c:pt idx="256">
                  <c:v>279.8556066608487</c:v>
                </c:pt>
                <c:pt idx="257">
                  <c:v>280.3311534368816</c:v>
                </c:pt>
                <c:pt idx="258">
                  <c:v>280.8001083572701</c:v>
                </c:pt>
                <c:pt idx="259">
                  <c:v>281.2624576114738</c:v>
                </c:pt>
                <c:pt idx="260">
                  <c:v>281.7181875147113</c:v>
                </c:pt>
                <c:pt idx="261">
                  <c:v>282.1672845082317</c:v>
                </c:pt>
                <c:pt idx="262">
                  <c:v>282.6097351595627</c:v>
                </c:pt>
                <c:pt idx="263">
                  <c:v>283.045526162769</c:v>
                </c:pt>
                <c:pt idx="264">
                  <c:v>283.474644338707</c:v>
                </c:pt>
                <c:pt idx="265">
                  <c:v>283.8970766352672</c:v>
                </c:pt>
                <c:pt idx="266">
                  <c:v>284.3128101276398</c:v>
                </c:pt>
                <c:pt idx="267">
                  <c:v>284.7218320185435</c:v>
                </c:pt>
                <c:pt idx="268">
                  <c:v>285.1241296384792</c:v>
                </c:pt>
                <c:pt idx="269">
                  <c:v>285.519690445967</c:v>
                </c:pt>
                <c:pt idx="270">
                  <c:v>285.9085020277855</c:v>
                </c:pt>
                <c:pt idx="271">
                  <c:v>286.2905520992113</c:v>
                </c:pt>
                <c:pt idx="272">
                  <c:v>286.665828504249</c:v>
                </c:pt>
                <c:pt idx="273">
                  <c:v>287.0343192158618</c:v>
                </c:pt>
                <c:pt idx="274">
                  <c:v>287.3960123362065</c:v>
                </c:pt>
                <c:pt idx="275">
                  <c:v>287.7508960968578</c:v>
                </c:pt>
                <c:pt idx="276">
                  <c:v>288.0989588590201</c:v>
                </c:pt>
                <c:pt idx="277">
                  <c:v>288.4401891137744</c:v>
                </c:pt>
                <c:pt idx="278">
                  <c:v>288.7745754822697</c:v>
                </c:pt>
                <c:pt idx="279">
                  <c:v>289.1021067159687</c:v>
                </c:pt>
                <c:pt idx="280">
                  <c:v>289.4227716968267</c:v>
                </c:pt>
                <c:pt idx="281">
                  <c:v>289.7365594375312</c:v>
                </c:pt>
                <c:pt idx="282">
                  <c:v>290.0434590817142</c:v>
                </c:pt>
                <c:pt idx="283">
                  <c:v>290.3434599041256</c:v>
                </c:pt>
                <c:pt idx="284">
                  <c:v>290.6365513108718</c:v>
                </c:pt>
                <c:pt idx="285">
                  <c:v>290.9227228396057</c:v>
                </c:pt>
                <c:pt idx="286">
                  <c:v>291.2019641597174</c:v>
                </c:pt>
                <c:pt idx="287">
                  <c:v>291.4742650725437</c:v>
                </c:pt>
                <c:pt idx="288">
                  <c:v>291.7396155115545</c:v>
                </c:pt>
                <c:pt idx="289">
                  <c:v>291.9980055425452</c:v>
                </c:pt>
                <c:pt idx="290">
                  <c:v>292.2494253638394</c:v>
                </c:pt>
                <c:pt idx="291">
                  <c:v>292.4938653064388</c:v>
                </c:pt>
                <c:pt idx="292">
                  <c:v>292.7313158342536</c:v>
                </c:pt>
                <c:pt idx="293">
                  <c:v>292.9617675442585</c:v>
                </c:pt>
                <c:pt idx="294">
                  <c:v>293.1852111666699</c:v>
                </c:pt>
                <c:pt idx="295">
                  <c:v>293.4016375651282</c:v>
                </c:pt>
                <c:pt idx="296">
                  <c:v>293.6110377368768</c:v>
                </c:pt>
                <c:pt idx="297">
                  <c:v>293.8134028129265</c:v>
                </c:pt>
                <c:pt idx="298">
                  <c:v>294.0087240582205</c:v>
                </c:pt>
                <c:pt idx="299">
                  <c:v>294.196992871819</c:v>
                </c:pt>
                <c:pt idx="300">
                  <c:v>294.3782007870363</c:v>
                </c:pt>
                <c:pt idx="301">
                  <c:v>294.5523394716221</c:v>
                </c:pt>
                <c:pt idx="302">
                  <c:v>294.7194007279211</c:v>
                </c:pt>
                <c:pt idx="303">
                  <c:v>294.879376493008</c:v>
                </c:pt>
                <c:pt idx="304">
                  <c:v>295.0322588388651</c:v>
                </c:pt>
                <c:pt idx="305">
                  <c:v>295.1780399725177</c:v>
                </c:pt>
                <c:pt idx="306">
                  <c:v>295.3167122361965</c:v>
                </c:pt>
                <c:pt idx="307">
                  <c:v>295.448268107467</c:v>
                </c:pt>
                <c:pt idx="308">
                  <c:v>295.5727001993793</c:v>
                </c:pt>
                <c:pt idx="309">
                  <c:v>295.6900012606134</c:v>
                </c:pt>
                <c:pt idx="310">
                  <c:v>295.8001641756167</c:v>
                </c:pt>
                <c:pt idx="311">
                  <c:v>295.9031819647317</c:v>
                </c:pt>
                <c:pt idx="312">
                  <c:v>295.9990477843365</c:v>
                </c:pt>
                <c:pt idx="313">
                  <c:v>296.0877549269695</c:v>
                </c:pt>
                <c:pt idx="314">
                  <c:v>296.1692968214692</c:v>
                </c:pt>
                <c:pt idx="315">
                  <c:v>296.2436670330723</c:v>
                </c:pt>
                <c:pt idx="316">
                  <c:v>296.3108592635715</c:v>
                </c:pt>
                <c:pt idx="317">
                  <c:v>296.3708673514101</c:v>
                </c:pt>
                <c:pt idx="318">
                  <c:v>296.4236852718076</c:v>
                </c:pt>
                <c:pt idx="319">
                  <c:v>296.469307136875</c:v>
                </c:pt>
                <c:pt idx="320">
                  <c:v>296.5077271957268</c:v>
                </c:pt>
                <c:pt idx="321">
                  <c:v>296.5389398345815</c:v>
                </c:pt>
                <c:pt idx="322">
                  <c:v>296.5629395768913</c:v>
                </c:pt>
                <c:pt idx="323">
                  <c:v>296.5797210834193</c:v>
                </c:pt>
                <c:pt idx="324">
                  <c:v>296.5892791523574</c:v>
                </c:pt>
                <c:pt idx="325">
                  <c:v>296.591608719422</c:v>
                </c:pt>
                <c:pt idx="326">
                  <c:v>296.5867048579485</c:v>
                </c:pt>
                <c:pt idx="327">
                  <c:v>296.5745627789883</c:v>
                </c:pt>
                <c:pt idx="328">
                  <c:v>296.5551778313953</c:v>
                </c:pt>
                <c:pt idx="329">
                  <c:v>296.5285455019189</c:v>
                </c:pt>
                <c:pt idx="330">
                  <c:v>296.4946614152888</c:v>
                </c:pt>
                <c:pt idx="331">
                  <c:v>296.4535213342959</c:v>
                </c:pt>
                <c:pt idx="332">
                  <c:v>296.4051211598756</c:v>
                </c:pt>
                <c:pt idx="333">
                  <c:v>296.349456931186</c:v>
                </c:pt>
                <c:pt idx="334">
                  <c:v>296.2865248256782</c:v>
                </c:pt>
                <c:pt idx="335">
                  <c:v>296.2163211591819</c:v>
                </c:pt>
                <c:pt idx="336">
                  <c:v>296.1388423859622</c:v>
                </c:pt>
                <c:pt idx="337">
                  <c:v>296.054085098782</c:v>
                </c:pt>
                <c:pt idx="338">
                  <c:v>295.9620460289921</c:v>
                </c:pt>
                <c:pt idx="339">
                  <c:v>295.8627220465709</c:v>
                </c:pt>
                <c:pt idx="340">
                  <c:v>295.7561101601884</c:v>
                </c:pt>
                <c:pt idx="341">
                  <c:v>295.6422075172767</c:v>
                </c:pt>
                <c:pt idx="342">
                  <c:v>295.521011404058</c:v>
                </c:pt>
                <c:pt idx="343">
                  <c:v>295.3925192456192</c:v>
                </c:pt>
                <c:pt idx="344">
                  <c:v>295.2567286059617</c:v>
                </c:pt>
                <c:pt idx="345">
                  <c:v>295.1136371880229</c:v>
                </c:pt>
                <c:pt idx="346">
                  <c:v>294.96324283375</c:v>
                </c:pt>
                <c:pt idx="347">
                  <c:v>294.805543524117</c:v>
                </c:pt>
                <c:pt idx="348">
                  <c:v>294.640537379183</c:v>
                </c:pt>
                <c:pt idx="349">
                  <c:v>294.4682226581135</c:v>
                </c:pt>
                <c:pt idx="350">
                  <c:v>294.2885977592218</c:v>
                </c:pt>
                <c:pt idx="351">
                  <c:v>294.101661219999</c:v>
                </c:pt>
                <c:pt idx="352">
                  <c:v>293.9074117171256</c:v>
                </c:pt>
                <c:pt idx="353">
                  <c:v>293.7058480665263</c:v>
                </c:pt>
                <c:pt idx="354">
                  <c:v>293.4969692233683</c:v>
                </c:pt>
                <c:pt idx="355">
                  <c:v>293.2807742820897</c:v>
                </c:pt>
                <c:pt idx="356">
                  <c:v>293.057262476425</c:v>
                </c:pt>
                <c:pt idx="357">
                  <c:v>292.8264331793981</c:v>
                </c:pt>
                <c:pt idx="358">
                  <c:v>292.588285903357</c:v>
                </c:pt>
                <c:pt idx="359">
                  <c:v>292.3428202999706</c:v>
                </c:pt>
                <c:pt idx="360">
                  <c:v>292.0900361602318</c:v>
                </c:pt>
                <c:pt idx="361">
                  <c:v>291.8299334144825</c:v>
                </c:pt>
                <c:pt idx="362">
                  <c:v>291.562512132389</c:v>
                </c:pt>
                <c:pt idx="363">
                  <c:v>291.2877725229542</c:v>
                </c:pt>
                <c:pt idx="364">
                  <c:v>291.0057149345125</c:v>
                </c:pt>
                <c:pt idx="365">
                  <c:v>290.7163398547215</c:v>
                </c:pt>
                <c:pt idx="366">
                  <c:v>290.4196479105553</c:v>
                </c:pt>
                <c:pt idx="367">
                  <c:v>290.1156398682838</c:v>
                </c:pt>
                <c:pt idx="368">
                  <c:v>289.8043166334784</c:v>
                </c:pt>
                <c:pt idx="369">
                  <c:v>289.4856792509639</c:v>
                </c:pt>
                <c:pt idx="370">
                  <c:v>289.1597289048323</c:v>
                </c:pt>
                <c:pt idx="371">
                  <c:v>288.8264669183869</c:v>
                </c:pt>
                <c:pt idx="372">
                  <c:v>288.4858947541525</c:v>
                </c:pt>
                <c:pt idx="373">
                  <c:v>288.1380140138165</c:v>
                </c:pt>
                <c:pt idx="374">
                  <c:v>287.7828264382138</c:v>
                </c:pt>
                <c:pt idx="375">
                  <c:v>287.4203339072891</c:v>
                </c:pt>
                <c:pt idx="376">
                  <c:v>287.0505384400757</c:v>
                </c:pt>
                <c:pt idx="377">
                  <c:v>286.6734421946308</c:v>
                </c:pt>
                <c:pt idx="378">
                  <c:v>286.2890474680016</c:v>
                </c:pt>
                <c:pt idx="379">
                  <c:v>285.8973566962072</c:v>
                </c:pt>
                <c:pt idx="380">
                  <c:v>285.498372454158</c:v>
                </c:pt>
                <c:pt idx="381">
                  <c:v>285.0920974556332</c:v>
                </c:pt>
                <c:pt idx="382">
                  <c:v>284.6785345532081</c:v>
                </c:pt>
                <c:pt idx="383">
                  <c:v>284.2576867382105</c:v>
                </c:pt>
                <c:pt idx="384">
                  <c:v>283.8295571406651</c:v>
                </c:pt>
                <c:pt idx="385">
                  <c:v>283.3941490292308</c:v>
                </c:pt>
                <c:pt idx="386">
                  <c:v>282.9514658111384</c:v>
                </c:pt>
                <c:pt idx="387">
                  <c:v>282.5015110321262</c:v>
                </c:pt>
                <c:pt idx="388">
                  <c:v>282.0442883763741</c:v>
                </c:pt>
                <c:pt idx="389">
                  <c:v>281.5798016664278</c:v>
                </c:pt>
                <c:pt idx="390">
                  <c:v>281.108054863134</c:v>
                </c:pt>
                <c:pt idx="391">
                  <c:v>280.6290520655607</c:v>
                </c:pt>
                <c:pt idx="392">
                  <c:v>280.142797510919</c:v>
                </c:pt>
                <c:pt idx="393">
                  <c:v>279.6492955744823</c:v>
                </c:pt>
                <c:pt idx="394">
                  <c:v>279.1485507695018</c:v>
                </c:pt>
                <c:pt idx="395">
                  <c:v>278.6405677471286</c:v>
                </c:pt>
                <c:pt idx="396">
                  <c:v>278.125351296314</c:v>
                </c:pt>
                <c:pt idx="397">
                  <c:v>277.6029063437248</c:v>
                </c:pt>
                <c:pt idx="398">
                  <c:v>277.0732379536465</c:v>
                </c:pt>
                <c:pt idx="399">
                  <c:v>276.5363513278916</c:v>
                </c:pt>
                <c:pt idx="400">
                  <c:v>275.9922518056965</c:v>
                </c:pt>
                <c:pt idx="401">
                  <c:v>275.44094486362</c:v>
                </c:pt>
                <c:pt idx="402">
                  <c:v>274.8824361154373</c:v>
                </c:pt>
                <c:pt idx="403">
                  <c:v>274.3167313120388</c:v>
                </c:pt>
                <c:pt idx="404">
                  <c:v>273.7438363413182</c:v>
                </c:pt>
                <c:pt idx="405">
                  <c:v>273.163757228057</c:v>
                </c:pt>
                <c:pt idx="406">
                  <c:v>272.576500133814</c:v>
                </c:pt>
                <c:pt idx="407">
                  <c:v>271.9820713568052</c:v>
                </c:pt>
                <c:pt idx="408">
                  <c:v>271.3804773317873</c:v>
                </c:pt>
                <c:pt idx="409">
                  <c:v>270.7717246299307</c:v>
                </c:pt>
                <c:pt idx="410">
                  <c:v>270.1558199586952</c:v>
                </c:pt>
                <c:pt idx="411">
                  <c:v>269.5327701617137</c:v>
                </c:pt>
                <c:pt idx="412">
                  <c:v>268.902582218637</c:v>
                </c:pt>
                <c:pt idx="413">
                  <c:v>268.2652632450261</c:v>
                </c:pt>
                <c:pt idx="414">
                  <c:v>267.6208204922037</c:v>
                </c:pt>
                <c:pt idx="415">
                  <c:v>266.9692613471192</c:v>
                </c:pt>
                <c:pt idx="416">
                  <c:v>266.3105933322076</c:v>
                </c:pt>
                <c:pt idx="417">
                  <c:v>265.6448241052503</c:v>
                </c:pt>
                <c:pt idx="418">
                  <c:v>264.9719614592116</c:v>
                </c:pt>
                <c:pt idx="419">
                  <c:v>264.2920133221268</c:v>
                </c:pt>
                <c:pt idx="420">
                  <c:v>263.6049877569114</c:v>
                </c:pt>
                <c:pt idx="421">
                  <c:v>262.9108929612286</c:v>
                </c:pt>
                <c:pt idx="422">
                  <c:v>262.2097372673338</c:v>
                </c:pt>
                <c:pt idx="423">
                  <c:v>261.5015291419085</c:v>
                </c:pt>
                <c:pt idx="424">
                  <c:v>260.7862771859029</c:v>
                </c:pt>
                <c:pt idx="425">
                  <c:v>260.0639901343723</c:v>
                </c:pt>
                <c:pt idx="426">
                  <c:v>259.3346768563057</c:v>
                </c:pt>
                <c:pt idx="427">
                  <c:v>258.598346354469</c:v>
                </c:pt>
                <c:pt idx="428">
                  <c:v>257.8550077652203</c:v>
                </c:pt>
                <c:pt idx="429">
                  <c:v>257.1046703583443</c:v>
                </c:pt>
                <c:pt idx="430">
                  <c:v>256.3473435368707</c:v>
                </c:pt>
                <c:pt idx="431">
                  <c:v>255.5830368369003</c:v>
                </c:pt>
                <c:pt idx="432">
                  <c:v>254.8117599274172</c:v>
                </c:pt>
                <c:pt idx="433">
                  <c:v>254.0335226101117</c:v>
                </c:pt>
                <c:pt idx="434">
                  <c:v>253.248334819191</c:v>
                </c:pt>
                <c:pt idx="435">
                  <c:v>252.4562066211842</c:v>
                </c:pt>
                <c:pt idx="436">
                  <c:v>251.65714821476</c:v>
                </c:pt>
                <c:pt idx="437">
                  <c:v>250.8511699305276</c:v>
                </c:pt>
                <c:pt idx="438">
                  <c:v>250.0382822308383</c:v>
                </c:pt>
                <c:pt idx="439">
                  <c:v>249.2184957095919</c:v>
                </c:pt>
                <c:pt idx="440">
                  <c:v>248.3918210920323</c:v>
                </c:pt>
                <c:pt idx="441">
                  <c:v>247.5582692345382</c:v>
                </c:pt>
                <c:pt idx="442">
                  <c:v>246.7178511244242</c:v>
                </c:pt>
                <c:pt idx="443">
                  <c:v>245.870577879731</c:v>
                </c:pt>
                <c:pt idx="444">
                  <c:v>245.0164607490054</c:v>
                </c:pt>
                <c:pt idx="445">
                  <c:v>244.1555111110961</c:v>
                </c:pt>
                <c:pt idx="446">
                  <c:v>243.2877404749314</c:v>
                </c:pt>
                <c:pt idx="447">
                  <c:v>242.4131604793009</c:v>
                </c:pt>
                <c:pt idx="448">
                  <c:v>241.5317828926387</c:v>
                </c:pt>
                <c:pt idx="449">
                  <c:v>240.6436196127882</c:v>
                </c:pt>
                <c:pt idx="450">
                  <c:v>239.7486826667893</c:v>
                </c:pt>
                <c:pt idx="451">
                  <c:v>238.84698421064</c:v>
                </c:pt>
                <c:pt idx="452">
                  <c:v>237.9385365290654</c:v>
                </c:pt>
                <c:pt idx="453">
                  <c:v>237.0233520352901</c:v>
                </c:pt>
                <c:pt idx="454">
                  <c:v>236.101443270796</c:v>
                </c:pt>
                <c:pt idx="455">
                  <c:v>235.1728229050855</c:v>
                </c:pt>
                <c:pt idx="456">
                  <c:v>234.23750373544</c:v>
                </c:pt>
                <c:pt idx="457">
                  <c:v>233.2954986866781</c:v>
                </c:pt>
                <c:pt idx="458">
                  <c:v>232.3468208109063</c:v>
                </c:pt>
                <c:pt idx="459">
                  <c:v>231.3914832872713</c:v>
                </c:pt>
                <c:pt idx="460">
                  <c:v>230.429499421711</c:v>
                </c:pt>
                <c:pt idx="461">
                  <c:v>229.4608826467016</c:v>
                </c:pt>
                <c:pt idx="462">
                  <c:v>228.4856465209986</c:v>
                </c:pt>
                <c:pt idx="463">
                  <c:v>227.5038047293779</c:v>
                </c:pt>
                <c:pt idx="464">
                  <c:v>226.5153710823874</c:v>
                </c:pt>
                <c:pt idx="465">
                  <c:v>225.520359516061</c:v>
                </c:pt>
                <c:pt idx="466">
                  <c:v>224.5187840916751</c:v>
                </c:pt>
                <c:pt idx="467">
                  <c:v>223.5106589954717</c:v>
                </c:pt>
                <c:pt idx="468">
                  <c:v>222.495998538388</c:v>
                </c:pt>
                <c:pt idx="469">
                  <c:v>221.4748171557848</c:v>
                </c:pt>
                <c:pt idx="470">
                  <c:v>220.4471294071713</c:v>
                </c:pt>
                <c:pt idx="471">
                  <c:v>219.4129499759315</c:v>
                </c:pt>
                <c:pt idx="472">
                  <c:v>218.372293669037</c:v>
                </c:pt>
                <c:pt idx="473">
                  <c:v>217.3251754167752</c:v>
                </c:pt>
                <c:pt idx="474">
                  <c:v>216.2716102724559</c:v>
                </c:pt>
                <c:pt idx="475">
                  <c:v>215.21161341213</c:v>
                </c:pt>
                <c:pt idx="476">
                  <c:v>214.1452001342969</c:v>
                </c:pt>
                <c:pt idx="477">
                  <c:v>213.0723858596205</c:v>
                </c:pt>
                <c:pt idx="478">
                  <c:v>211.9931861306223</c:v>
                </c:pt>
                <c:pt idx="479">
                  <c:v>210.9076166114012</c:v>
                </c:pt>
                <c:pt idx="480">
                  <c:v>209.815693087324</c:v>
                </c:pt>
                <c:pt idx="481">
                  <c:v>208.7174314647294</c:v>
                </c:pt>
                <c:pt idx="482">
                  <c:v>207.6128477706251</c:v>
                </c:pt>
                <c:pt idx="483">
                  <c:v>206.5019581523793</c:v>
                </c:pt>
                <c:pt idx="484">
                  <c:v>205.3847788774207</c:v>
                </c:pt>
                <c:pt idx="485">
                  <c:v>204.2613263329177</c:v>
                </c:pt>
                <c:pt idx="486">
                  <c:v>203.1316170254771</c:v>
                </c:pt>
                <c:pt idx="487">
                  <c:v>201.9956675808263</c:v>
                </c:pt>
                <c:pt idx="488">
                  <c:v>200.853494743493</c:v>
                </c:pt>
                <c:pt idx="489">
                  <c:v>199.7051153764903</c:v>
                </c:pt>
                <c:pt idx="490">
                  <c:v>198.5505464609958</c:v>
                </c:pt>
                <c:pt idx="491">
                  <c:v>197.3898050960234</c:v>
                </c:pt>
                <c:pt idx="492">
                  <c:v>196.2229084981072</c:v>
                </c:pt>
                <c:pt idx="493">
                  <c:v>195.0498740009637</c:v>
                </c:pt>
                <c:pt idx="494">
                  <c:v>193.8707190551695</c:v>
                </c:pt>
                <c:pt idx="495">
                  <c:v>192.6854612278219</c:v>
                </c:pt>
                <c:pt idx="496">
                  <c:v>191.4941182022112</c:v>
                </c:pt>
                <c:pt idx="497">
                  <c:v>190.29670777748</c:v>
                </c:pt>
                <c:pt idx="498">
                  <c:v>189.0932478682863</c:v>
                </c:pt>
                <c:pt idx="499">
                  <c:v>187.8837565044587</c:v>
                </c:pt>
                <c:pt idx="500">
                  <c:v>186.6682518306606</c:v>
                </c:pt>
                <c:pt idx="501">
                  <c:v>185.4467521060361</c:v>
                </c:pt>
                <c:pt idx="502">
                  <c:v>184.2192757038682</c:v>
                </c:pt>
                <c:pt idx="503">
                  <c:v>182.9858411112324</c:v>
                </c:pt>
                <c:pt idx="504">
                  <c:v>181.7464669286258</c:v>
                </c:pt>
                <c:pt idx="505">
                  <c:v>180.50117186964</c:v>
                </c:pt>
                <c:pt idx="506">
                  <c:v>179.2499747605843</c:v>
                </c:pt>
                <c:pt idx="507">
                  <c:v>177.9928945401421</c:v>
                </c:pt>
                <c:pt idx="508">
                  <c:v>176.7299502589925</c:v>
                </c:pt>
                <c:pt idx="509">
                  <c:v>175.461161079465</c:v>
                </c:pt>
                <c:pt idx="510">
                  <c:v>174.1865462751652</c:v>
                </c:pt>
                <c:pt idx="511">
                  <c:v>172.906125230611</c:v>
                </c:pt>
                <c:pt idx="512">
                  <c:v>171.6199174408613</c:v>
                </c:pt>
                <c:pt idx="513">
                  <c:v>170.3279425111498</c:v>
                </c:pt>
                <c:pt idx="514">
                  <c:v>169.0302201565035</c:v>
                </c:pt>
                <c:pt idx="515">
                  <c:v>167.7267702013743</c:v>
                </c:pt>
                <c:pt idx="516">
                  <c:v>166.4176125792615</c:v>
                </c:pt>
                <c:pt idx="517">
                  <c:v>165.1027673323268</c:v>
                </c:pt>
                <c:pt idx="518">
                  <c:v>163.782254611017</c:v>
                </c:pt>
                <c:pt idx="519">
                  <c:v>162.4560946736804</c:v>
                </c:pt>
                <c:pt idx="520">
                  <c:v>161.1243078861802</c:v>
                </c:pt>
                <c:pt idx="521">
                  <c:v>159.7869147215032</c:v>
                </c:pt>
                <c:pt idx="522">
                  <c:v>158.4439357593801</c:v>
                </c:pt>
                <c:pt idx="523">
                  <c:v>157.0953916858828</c:v>
                </c:pt>
                <c:pt idx="524">
                  <c:v>155.7413032930342</c:v>
                </c:pt>
                <c:pt idx="525">
                  <c:v>154.381691478416</c:v>
                </c:pt>
                <c:pt idx="526">
                  <c:v>153.0165772447624</c:v>
                </c:pt>
                <c:pt idx="527">
                  <c:v>151.6459816995744</c:v>
                </c:pt>
                <c:pt idx="528">
                  <c:v>150.269926054705</c:v>
                </c:pt>
                <c:pt idx="529">
                  <c:v>148.8884316259563</c:v>
                </c:pt>
                <c:pt idx="530">
                  <c:v>147.5015198326801</c:v>
                </c:pt>
                <c:pt idx="531">
                  <c:v>146.1092121973655</c:v>
                </c:pt>
                <c:pt idx="532">
                  <c:v>144.7115303452366</c:v>
                </c:pt>
                <c:pt idx="533">
                  <c:v>143.3084960038274</c:v>
                </c:pt>
                <c:pt idx="534">
                  <c:v>141.900131002577</c:v>
                </c:pt>
                <c:pt idx="535">
                  <c:v>140.4864572724171</c:v>
                </c:pt>
                <c:pt idx="536">
                  <c:v>139.067496845345</c:v>
                </c:pt>
                <c:pt idx="537">
                  <c:v>137.6432718540097</c:v>
                </c:pt>
                <c:pt idx="538">
                  <c:v>136.2138045312932</c:v>
                </c:pt>
                <c:pt idx="539">
                  <c:v>134.7791172098814</c:v>
                </c:pt>
                <c:pt idx="540">
                  <c:v>133.3392323218443</c:v>
                </c:pt>
                <c:pt idx="541">
                  <c:v>131.8941723982</c:v>
                </c:pt>
                <c:pt idx="542">
                  <c:v>130.4439600684968</c:v>
                </c:pt>
                <c:pt idx="543">
                  <c:v>128.9886180603766</c:v>
                </c:pt>
                <c:pt idx="544">
                  <c:v>127.5281691991425</c:v>
                </c:pt>
                <c:pt idx="545">
                  <c:v>126.0626364073239</c:v>
                </c:pt>
                <c:pt idx="546">
                  <c:v>124.592042704243</c:v>
                </c:pt>
                <c:pt idx="547">
                  <c:v>123.1164112055725</c:v>
                </c:pt>
                <c:pt idx="548">
                  <c:v>121.635765122898</c:v>
                </c:pt>
                <c:pt idx="549">
                  <c:v>120.1501277632774</c:v>
                </c:pt>
                <c:pt idx="550">
                  <c:v>118.6595225287915</c:v>
                </c:pt>
                <c:pt idx="551">
                  <c:v>117.1639729161056</c:v>
                </c:pt>
                <c:pt idx="552">
                  <c:v>115.6635025160182</c:v>
                </c:pt>
                <c:pt idx="553">
                  <c:v>114.1581350130109</c:v>
                </c:pt>
                <c:pt idx="554">
                  <c:v>112.6478941848017</c:v>
                </c:pt>
                <c:pt idx="555">
                  <c:v>111.1328039018865</c:v>
                </c:pt>
                <c:pt idx="556">
                  <c:v>109.6128881270895</c:v>
                </c:pt>
                <c:pt idx="557">
                  <c:v>108.0881709151079</c:v>
                </c:pt>
                <c:pt idx="558">
                  <c:v>106.5586764120457</c:v>
                </c:pt>
                <c:pt idx="559">
                  <c:v>105.0244288549646</c:v>
                </c:pt>
                <c:pt idx="560">
                  <c:v>103.4854525714154</c:v>
                </c:pt>
                <c:pt idx="561">
                  <c:v>101.9417719789774</c:v>
                </c:pt>
                <c:pt idx="562">
                  <c:v>100.3934115847921</c:v>
                </c:pt>
                <c:pt idx="563">
                  <c:v>98.84039598509997</c:v>
                </c:pt>
                <c:pt idx="564">
                  <c:v>97.28274986476808</c:v>
                </c:pt>
                <c:pt idx="565">
                  <c:v>95.7204979968227</c:v>
                </c:pt>
                <c:pt idx="566">
                  <c:v>94.1536652419776</c:v>
                </c:pt>
                <c:pt idx="567">
                  <c:v>92.58227654815649</c:v>
                </c:pt>
                <c:pt idx="568">
                  <c:v>91.00635695002734</c:v>
                </c:pt>
                <c:pt idx="569">
                  <c:v>89.42593156851531</c:v>
                </c:pt>
                <c:pt idx="570">
                  <c:v>87.8410256103314</c:v>
                </c:pt>
                <c:pt idx="571">
                  <c:v>86.25166436748861</c:v>
                </c:pt>
                <c:pt idx="572">
                  <c:v>84.6578732168236</c:v>
                </c:pt>
                <c:pt idx="573">
                  <c:v>83.05967761951399</c:v>
                </c:pt>
                <c:pt idx="574">
                  <c:v>81.45710312058685</c:v>
                </c:pt>
                <c:pt idx="575">
                  <c:v>79.8501753484406</c:v>
                </c:pt>
                <c:pt idx="576">
                  <c:v>78.23892001435358</c:v>
                </c:pt>
                <c:pt idx="577">
                  <c:v>76.62336291199298</c:v>
                </c:pt>
                <c:pt idx="578">
                  <c:v>75.00352991692817</c:v>
                </c:pt>
                <c:pt idx="579">
                  <c:v>73.37944698613238</c:v>
                </c:pt>
                <c:pt idx="580">
                  <c:v>71.75114015749271</c:v>
                </c:pt>
                <c:pt idx="581">
                  <c:v>70.1186355493155</c:v>
                </c:pt>
                <c:pt idx="582">
                  <c:v>68.48195935982154</c:v>
                </c:pt>
                <c:pt idx="583">
                  <c:v>66.84113786665756</c:v>
                </c:pt>
                <c:pt idx="584">
                  <c:v>65.19619742638855</c:v>
                </c:pt>
                <c:pt idx="585">
                  <c:v>63.54716447399822</c:v>
                </c:pt>
                <c:pt idx="586">
                  <c:v>61.89406552238728</c:v>
                </c:pt>
                <c:pt idx="587">
                  <c:v>60.23692716186563</c:v>
                </c:pt>
                <c:pt idx="588">
                  <c:v>58.57577605964789</c:v>
                </c:pt>
                <c:pt idx="589">
                  <c:v>56.91063895934644</c:v>
                </c:pt>
                <c:pt idx="590">
                  <c:v>55.24154268046105</c:v>
                </c:pt>
                <c:pt idx="591">
                  <c:v>53.56851411786786</c:v>
                </c:pt>
                <c:pt idx="592">
                  <c:v>51.89158024130808</c:v>
                </c:pt>
                <c:pt idx="593">
                  <c:v>50.21076809487551</c:v>
                </c:pt>
                <c:pt idx="594">
                  <c:v>48.52610479649958</c:v>
                </c:pt>
                <c:pt idx="595">
                  <c:v>46.83761753743038</c:v>
                </c:pt>
                <c:pt idx="596">
                  <c:v>45.14533358172163</c:v>
                </c:pt>
                <c:pt idx="597">
                  <c:v>43.44928026570879</c:v>
                </c:pt>
                <c:pt idx="598">
                  <c:v>41.74948499749204</c:v>
                </c:pt>
                <c:pt idx="599">
                  <c:v>40.04597525641298</c:v>
                </c:pt>
                <c:pt idx="600">
                  <c:v>38.33877859253023</c:v>
                </c:pt>
                <c:pt idx="601">
                  <c:v>36.62792262609686</c:v>
                </c:pt>
                <c:pt idx="602">
                  <c:v>34.91343504703404</c:v>
                </c:pt>
                <c:pt idx="603">
                  <c:v>33.1953436144032</c:v>
                </c:pt>
                <c:pt idx="604">
                  <c:v>31.47367615587779</c:v>
                </c:pt>
                <c:pt idx="605">
                  <c:v>29.74846056721416</c:v>
                </c:pt>
                <c:pt idx="606">
                  <c:v>28.01972481171983</c:v>
                </c:pt>
                <c:pt idx="607">
                  <c:v>26.2874969197207</c:v>
                </c:pt>
                <c:pt idx="608">
                  <c:v>24.55180498802893</c:v>
                </c:pt>
                <c:pt idx="609">
                  <c:v>22.81267717940569</c:v>
                </c:pt>
                <c:pt idx="610">
                  <c:v>21.07014172202745</c:v>
                </c:pt>
                <c:pt idx="611">
                  <c:v>19.32422690894671</c:v>
                </c:pt>
                <c:pt idx="612">
                  <c:v>17.57496109755467</c:v>
                </c:pt>
                <c:pt idx="613">
                  <c:v>15.82237270903953</c:v>
                </c:pt>
                <c:pt idx="614">
                  <c:v>14.06649022784824</c:v>
                </c:pt>
                <c:pt idx="615">
                  <c:v>12.30734220114097</c:v>
                </c:pt>
                <c:pt idx="616">
                  <c:v>10.54495723825032</c:v>
                </c:pt>
                <c:pt idx="617">
                  <c:v>8.779364010134713</c:v>
                </c:pt>
                <c:pt idx="618">
                  <c:v>7.010591248833865</c:v>
                </c:pt>
                <c:pt idx="619">
                  <c:v>5.238667746920783</c:v>
                </c:pt>
                <c:pt idx="620">
                  <c:v>3.46362235695446</c:v>
                </c:pt>
                <c:pt idx="621">
                  <c:v>1.685483990929652</c:v>
                </c:pt>
                <c:pt idx="622">
                  <c:v>-0.0957183802725236</c:v>
                </c:pt>
                <c:pt idx="623">
                  <c:v>-1.879955727437268</c:v>
                </c:pt>
                <c:pt idx="624">
                  <c:v>-3.66719896356761</c:v>
                </c:pt>
                <c:pt idx="625">
                  <c:v>-5.457418944439397</c:v>
                </c:pt>
                <c:pt idx="626">
                  <c:v>-7.250586469154986</c:v>
                </c:pt>
                <c:pt idx="627">
                  <c:v>-9.04667228070032</c:v>
                </c:pt>
                <c:pt idx="628">
                  <c:v>-10.84564706650073</c:v>
                </c:pt>
                <c:pt idx="629">
                  <c:v>-12.64748145898022</c:v>
                </c:pt>
                <c:pt idx="630">
                  <c:v>-14.45214603611956</c:v>
                </c:pt>
                <c:pt idx="631">
                  <c:v>-16.25961132201711</c:v>
                </c:pt>
                <c:pt idx="632">
                  <c:v>-18.06984778744967</c:v>
                </c:pt>
                <c:pt idx="633">
                  <c:v>-19.88282585043503</c:v>
                </c:pt>
                <c:pt idx="634">
                  <c:v>-21.69851587679448</c:v>
                </c:pt>
                <c:pt idx="635">
                  <c:v>-23.51688818071793</c:v>
                </c:pt>
                <c:pt idx="636">
                  <c:v>-25.33791302532785</c:v>
                </c:pt>
                <c:pt idx="637">
                  <c:v>-27.16156062324714</c:v>
                </c:pt>
                <c:pt idx="638">
                  <c:v>-28.98780113716441</c:v>
                </c:pt>
                <c:pt idx="639">
                  <c:v>-30.81660468040345</c:v>
                </c:pt>
                <c:pt idx="640">
                  <c:v>-32.64794131749128</c:v>
                </c:pt>
                <c:pt idx="641">
                  <c:v>-34.4817810647281</c:v>
                </c:pt>
                <c:pt idx="642">
                  <c:v>-36.31809389076043</c:v>
                </c:pt>
                <c:pt idx="643">
                  <c:v>-38.15684971714794</c:v>
                </c:pt>
                <c:pt idx="644">
                  <c:v>-39.99801841894201</c:v>
                </c:pt>
                <c:pt idx="645">
                  <c:v>-41.84156982525341</c:v>
                </c:pt>
                <c:pt idx="646">
                  <c:v>-43.68747371983303</c:v>
                </c:pt>
                <c:pt idx="647">
                  <c:v>-45.53569984164081</c:v>
                </c:pt>
                <c:pt idx="648">
                  <c:v>-47.38621788542607</c:v>
                </c:pt>
                <c:pt idx="649">
                  <c:v>-49.23899750230377</c:v>
                </c:pt>
                <c:pt idx="650">
                  <c:v>-51.0940083003307</c:v>
                </c:pt>
                <c:pt idx="651">
                  <c:v>-52.95121984508556</c:v>
                </c:pt>
                <c:pt idx="652">
                  <c:v>-54.81060166024791</c:v>
                </c:pt>
                <c:pt idx="653">
                  <c:v>-56.67212322818033</c:v>
                </c:pt>
                <c:pt idx="654">
                  <c:v>-58.5357539905038</c:v>
                </c:pt>
                <c:pt idx="655">
                  <c:v>-60.40146334868594</c:v>
                </c:pt>
                <c:pt idx="656">
                  <c:v>-62.26922066462103</c:v>
                </c:pt>
                <c:pt idx="657">
                  <c:v>-64.13899526121197</c:v>
                </c:pt>
                <c:pt idx="658">
                  <c:v>-66.01075642295636</c:v>
                </c:pt>
                <c:pt idx="659">
                  <c:v>-67.88447339652927</c:v>
                </c:pt>
                <c:pt idx="660">
                  <c:v>-69.7601153913738</c:v>
                </c:pt>
                <c:pt idx="661">
                  <c:v>-71.6376515802765</c:v>
                </c:pt>
                <c:pt idx="662">
                  <c:v>-73.5170510999681</c:v>
                </c:pt>
                <c:pt idx="663">
                  <c:v>-75.39828305169897</c:v>
                </c:pt>
                <c:pt idx="664">
                  <c:v>-77.28131650183671</c:v>
                </c:pt>
                <c:pt idx="665">
                  <c:v>-79.16612048244843</c:v>
                </c:pt>
                <c:pt idx="666">
                  <c:v>-81.0526639918939</c:v>
                </c:pt>
                <c:pt idx="667">
                  <c:v>-82.9409159954146</c:v>
                </c:pt>
                <c:pt idx="668">
                  <c:v>-84.83084542572375</c:v>
                </c:pt>
                <c:pt idx="669">
                  <c:v>-86.72242118360053</c:v>
                </c:pt>
                <c:pt idx="670">
                  <c:v>-88.61561213847884</c:v>
                </c:pt>
                <c:pt idx="671">
                  <c:v>-90.51038712904405</c:v>
                </c:pt>
                <c:pt idx="672">
                  <c:v>-92.4067149638202</c:v>
                </c:pt>
                <c:pt idx="673">
                  <c:v>-94.30456442176962</c:v>
                </c:pt>
                <c:pt idx="674">
                  <c:v>-96.20390425288439</c:v>
                </c:pt>
                <c:pt idx="675">
                  <c:v>-98.10470317878304</c:v>
                </c:pt>
                <c:pt idx="676">
                  <c:v>-100.0069298933055</c:v>
                </c:pt>
                <c:pt idx="677">
                  <c:v>-101.910553063105</c:v>
                </c:pt>
                <c:pt idx="678">
                  <c:v>-103.8155413282513</c:v>
                </c:pt>
                <c:pt idx="679">
                  <c:v>-105.7218633028258</c:v>
                </c:pt>
                <c:pt idx="680">
                  <c:v>-107.6294875755147</c:v>
                </c:pt>
                <c:pt idx="681">
                  <c:v>-109.5383827102133</c:v>
                </c:pt>
                <c:pt idx="682">
                  <c:v>-111.44851724662</c:v>
                </c:pt>
                <c:pt idx="683">
                  <c:v>-113.3598597008363</c:v>
                </c:pt>
                <c:pt idx="684">
                  <c:v>-115.2723785659674</c:v>
                </c:pt>
                <c:pt idx="685">
                  <c:v>-117.1860423127215</c:v>
                </c:pt>
                <c:pt idx="686">
                  <c:v>-119.1008193900114</c:v>
                </c:pt>
                <c:pt idx="687">
                  <c:v>-121.0166782255497</c:v>
                </c:pt>
                <c:pt idx="688">
                  <c:v>-122.9335872264565</c:v>
                </c:pt>
                <c:pt idx="689">
                  <c:v>-124.8515147798596</c:v>
                </c:pt>
                <c:pt idx="690">
                  <c:v>-126.7704292534913</c:v>
                </c:pt>
                <c:pt idx="691">
                  <c:v>-128.6902989962984</c:v>
                </c:pt>
                <c:pt idx="692">
                  <c:v>-130.6110923390373</c:v>
                </c:pt>
                <c:pt idx="693">
                  <c:v>-132.5327775948818</c:v>
                </c:pt>
                <c:pt idx="694">
                  <c:v>-134.4553230600272</c:v>
                </c:pt>
                <c:pt idx="695">
                  <c:v>-136.3786970142873</c:v>
                </c:pt>
                <c:pt idx="696">
                  <c:v>-138.3028677217054</c:v>
                </c:pt>
                <c:pt idx="697">
                  <c:v>-140.2278034311549</c:v>
                </c:pt>
                <c:pt idx="698">
                  <c:v>-142.1534723769468</c:v>
                </c:pt>
                <c:pt idx="699">
                  <c:v>-144.0798427794278</c:v>
                </c:pt>
                <c:pt idx="700">
                  <c:v>-146.0068828455955</c:v>
                </c:pt>
                <c:pt idx="701">
                  <c:v>-147.9345607696921</c:v>
                </c:pt>
                <c:pt idx="702">
                  <c:v>-149.8628447338223</c:v>
                </c:pt>
                <c:pt idx="703">
                  <c:v>-151.7917029085462</c:v>
                </c:pt>
                <c:pt idx="704">
                  <c:v>-153.7211034534981</c:v>
                </c:pt>
                <c:pt idx="705">
                  <c:v>-155.6510145179806</c:v>
                </c:pt>
                <c:pt idx="706">
                  <c:v>-157.5814042415788</c:v>
                </c:pt>
                <c:pt idx="707">
                  <c:v>-159.5122407547676</c:v>
                </c:pt>
                <c:pt idx="708">
                  <c:v>-161.4434921795116</c:v>
                </c:pt>
                <c:pt idx="709">
                  <c:v>-163.3751266298803</c:v>
                </c:pt>
                <c:pt idx="710">
                  <c:v>-165.3071122126463</c:v>
                </c:pt>
                <c:pt idx="711">
                  <c:v>-167.2394170278995</c:v>
                </c:pt>
                <c:pt idx="712">
                  <c:v>-169.1720091696517</c:v>
                </c:pt>
                <c:pt idx="713">
                  <c:v>-171.1048567264456</c:v>
                </c:pt>
                <c:pt idx="714">
                  <c:v>-173.0379277819621</c:v>
                </c:pt>
                <c:pt idx="715">
                  <c:v>-174.9711904156225</c:v>
                </c:pt>
                <c:pt idx="716">
                  <c:v>-176.9046127032011</c:v>
                </c:pt>
                <c:pt idx="717">
                  <c:v>-178.8381627174402</c:v>
                </c:pt>
                <c:pt idx="718">
                  <c:v>-180.7718085286413</c:v>
                </c:pt>
                <c:pt idx="719">
                  <c:v>-182.7055182052876</c:v>
                </c:pt>
                <c:pt idx="720">
                  <c:v>-184.6392598146435</c:v>
                </c:pt>
                <c:pt idx="721">
                  <c:v>-186.5730014233662</c:v>
                </c:pt>
                <c:pt idx="722">
                  <c:v>-188.5067110981157</c:v>
                </c:pt>
                <c:pt idx="723">
                  <c:v>-190.4403569061554</c:v>
                </c:pt>
                <c:pt idx="724">
                  <c:v>-192.373906915967</c:v>
                </c:pt>
                <c:pt idx="725">
                  <c:v>-194.3073291978562</c:v>
                </c:pt>
                <c:pt idx="726">
                  <c:v>-196.2405918245581</c:v>
                </c:pt>
                <c:pt idx="727">
                  <c:v>-198.1736628718531</c:v>
                </c:pt>
                <c:pt idx="728">
                  <c:v>-200.106510419165</c:v>
                </c:pt>
                <c:pt idx="729">
                  <c:v>-202.0391025501696</c:v>
                </c:pt>
                <c:pt idx="730">
                  <c:v>-203.9714073534124</c:v>
                </c:pt>
                <c:pt idx="731">
                  <c:v>-205.9033929229008</c:v>
                </c:pt>
                <c:pt idx="732">
                  <c:v>-207.8350273587311</c:v>
                </c:pt>
                <c:pt idx="733">
                  <c:v>-209.766278767672</c:v>
                </c:pt>
                <c:pt idx="734">
                  <c:v>-211.6971152637958</c:v>
                </c:pt>
                <c:pt idx="735">
                  <c:v>-213.6275049690667</c:v>
                </c:pt>
                <c:pt idx="736">
                  <c:v>-215.5574160139615</c:v>
                </c:pt>
                <c:pt idx="737">
                  <c:v>-217.4868165380603</c:v>
                </c:pt>
                <c:pt idx="738">
                  <c:v>-219.4156746906705</c:v>
                </c:pt>
                <c:pt idx="739">
                  <c:v>-221.3439586314267</c:v>
                </c:pt>
                <c:pt idx="740">
                  <c:v>-223.271636530891</c:v>
                </c:pt>
                <c:pt idx="741">
                  <c:v>-225.1986765711638</c:v>
                </c:pt>
                <c:pt idx="742">
                  <c:v>-227.1250469464932</c:v>
                </c:pt>
                <c:pt idx="743">
                  <c:v>-229.050715863871</c:v>
                </c:pt>
                <c:pt idx="744">
                  <c:v>-230.9756515436501</c:v>
                </c:pt>
                <c:pt idx="745">
                  <c:v>-232.8998222201396</c:v>
                </c:pt>
                <c:pt idx="746">
                  <c:v>-234.823196142215</c:v>
                </c:pt>
                <c:pt idx="747">
                  <c:v>-236.7457415739156</c:v>
                </c:pt>
                <c:pt idx="748">
                  <c:v>-238.6674267950622</c:v>
                </c:pt>
                <c:pt idx="749">
                  <c:v>-240.588220101847</c:v>
                </c:pt>
                <c:pt idx="750">
                  <c:v>-242.5080898074457</c:v>
                </c:pt>
                <c:pt idx="751">
                  <c:v>-244.427004242615</c:v>
                </c:pt>
                <c:pt idx="752">
                  <c:v>-246.3449317563007</c:v>
                </c:pt>
                <c:pt idx="753">
                  <c:v>-248.2618407162397</c:v>
                </c:pt>
                <c:pt idx="754">
                  <c:v>-250.1776995095565</c:v>
                </c:pt>
                <c:pt idx="755">
                  <c:v>-252.092476543376</c:v>
                </c:pt>
                <c:pt idx="756">
                  <c:v>-254.0061402454087</c:v>
                </c:pt>
                <c:pt idx="757">
                  <c:v>-255.9186590645686</c:v>
                </c:pt>
                <c:pt idx="758">
                  <c:v>-257.830001471567</c:v>
                </c:pt>
                <c:pt idx="759">
                  <c:v>-259.7401359595065</c:v>
                </c:pt>
                <c:pt idx="760">
                  <c:v>-261.6490310444927</c:v>
                </c:pt>
                <c:pt idx="761">
                  <c:v>-263.5566552662231</c:v>
                </c:pt>
                <c:pt idx="762">
                  <c:v>-265.4629771885935</c:v>
                </c:pt>
                <c:pt idx="763">
                  <c:v>-267.3679654002938</c:v>
                </c:pt>
                <c:pt idx="764">
                  <c:v>-269.2715885154053</c:v>
                </c:pt>
                <c:pt idx="765">
                  <c:v>-271.1738151739958</c:v>
                </c:pt>
                <c:pt idx="766">
                  <c:v>-273.0746140427234</c:v>
                </c:pt>
                <c:pt idx="767">
                  <c:v>-274.9739538154276</c:v>
                </c:pt>
                <c:pt idx="768">
                  <c:v>-276.8718032137293</c:v>
                </c:pt>
                <c:pt idx="769">
                  <c:v>-278.768130987615</c:v>
                </c:pt>
                <c:pt idx="770">
                  <c:v>-280.6629059160604</c:v>
                </c:pt>
                <c:pt idx="771">
                  <c:v>-282.5560968075815</c:v>
                </c:pt>
                <c:pt idx="772">
                  <c:v>-284.4476725008693</c:v>
                </c:pt>
                <c:pt idx="773">
                  <c:v>-286.3376018653567</c:v>
                </c:pt>
                <c:pt idx="774">
                  <c:v>-288.2258538018211</c:v>
                </c:pt>
                <c:pt idx="775">
                  <c:v>-290.1123972429802</c:v>
                </c:pt>
                <c:pt idx="776">
                  <c:v>-291.9972011540816</c:v>
                </c:pt>
                <c:pt idx="777">
                  <c:v>-293.8802345334795</c:v>
                </c:pt>
                <c:pt idx="778">
                  <c:v>-295.7614664132451</c:v>
                </c:pt>
                <c:pt idx="779">
                  <c:v>-297.6408658597497</c:v>
                </c:pt>
                <c:pt idx="780">
                  <c:v>-299.5184019742356</c:v>
                </c:pt>
                <c:pt idx="781">
                  <c:v>-301.394043893446</c:v>
                </c:pt>
                <c:pt idx="782">
                  <c:v>-303.2677607901623</c:v>
                </c:pt>
                <c:pt idx="783">
                  <c:v>-305.1395218738342</c:v>
                </c:pt>
                <c:pt idx="784">
                  <c:v>-307.009296391132</c:v>
                </c:pt>
                <c:pt idx="785">
                  <c:v>-308.8770536265598</c:v>
                </c:pt>
                <c:pt idx="786">
                  <c:v>-310.7427629030207</c:v>
                </c:pt>
                <c:pt idx="787">
                  <c:v>-312.6063935824092</c:v>
                </c:pt>
                <c:pt idx="788">
                  <c:v>-314.4679150661932</c:v>
                </c:pt>
                <c:pt idx="789">
                  <c:v>-316.327296796004</c:v>
                </c:pt>
                <c:pt idx="790">
                  <c:v>-318.1845082541955</c:v>
                </c:pt>
                <c:pt idx="791">
                  <c:v>-320.0395189644535</c:v>
                </c:pt>
                <c:pt idx="792">
                  <c:v>-321.8922984923573</c:v>
                </c:pt>
                <c:pt idx="793">
                  <c:v>-323.7428164459664</c:v>
                </c:pt>
                <c:pt idx="794">
                  <c:v>-325.5910424763961</c:v>
                </c:pt>
                <c:pt idx="795">
                  <c:v>-327.4369462783953</c:v>
                </c:pt>
                <c:pt idx="796">
                  <c:v>-329.2804975909353</c:v>
                </c:pt>
                <c:pt idx="797">
                  <c:v>-331.12166619776</c:v>
                </c:pt>
                <c:pt idx="798">
                  <c:v>-332.9604219279805</c:v>
                </c:pt>
                <c:pt idx="799">
                  <c:v>-334.7967346566529</c:v>
                </c:pt>
                <c:pt idx="800">
                  <c:v>-336.6305743053453</c:v>
                </c:pt>
                <c:pt idx="801">
                  <c:v>-338.4619108426932</c:v>
                </c:pt>
                <c:pt idx="802">
                  <c:v>-340.2907142850115</c:v>
                </c:pt>
                <c:pt idx="803">
                  <c:v>-342.1169546968233</c:v>
                </c:pt>
                <c:pt idx="804">
                  <c:v>-343.9406021914538</c:v>
                </c:pt>
              </c:numCache>
            </c:numRef>
          </c:yVal>
          <c:smooth val="1"/>
        </c:ser>
        <c:ser>
          <c:idx val="4"/>
          <c:order val="4"/>
          <c:tx>
            <c:v>VW_10_0_seg_2</c:v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Sheet6!$N$690:$N$691</c:f>
              <c:numCache>
                <c:formatCode>General</c:formatCode>
                <c:ptCount val="2"/>
                <c:pt idx="0">
                  <c:v>384.4</c:v>
                </c:pt>
                <c:pt idx="1">
                  <c:v>-361.0</c:v>
                </c:pt>
              </c:numCache>
            </c:numRef>
          </c:xVal>
          <c:yVal>
            <c:numRef>
              <c:f>Sheet6!$O$690:$O$691</c:f>
              <c:numCache>
                <c:formatCode>General</c:formatCode>
                <c:ptCount val="2"/>
                <c:pt idx="0">
                  <c:v>-2640.0</c:v>
                </c:pt>
                <c:pt idx="1">
                  <c:v>-343.9409999999995</c:v>
                </c:pt>
              </c:numCache>
            </c:numRef>
          </c:yVal>
          <c:smooth val="1"/>
        </c:ser>
        <c:ser>
          <c:idx val="5"/>
          <c:order val="5"/>
          <c:tx>
            <c:v>Vw_10_45</c:v>
          </c:tx>
          <c:marker>
            <c:symbol val="none"/>
          </c:marker>
          <c:xVal>
            <c:numRef>
              <c:f>Sheet6!$G$2:$G$762</c:f>
              <c:numCache>
                <c:formatCode>General</c:formatCode>
                <c:ptCount val="761"/>
                <c:pt idx="0">
                  <c:v>384.4096494590956</c:v>
                </c:pt>
                <c:pt idx="1">
                  <c:v>384.5873230061171</c:v>
                </c:pt>
                <c:pt idx="2">
                  <c:v>384.7576780167937</c:v>
                </c:pt>
                <c:pt idx="3">
                  <c:v>384.9207147001232</c:v>
                </c:pt>
                <c:pt idx="4">
                  <c:v>385.0764334044472</c:v>
                </c:pt>
                <c:pt idx="5">
                  <c:v>385.2248346174144</c:v>
                </c:pt>
                <c:pt idx="6">
                  <c:v>385.3659189659966</c:v>
                </c:pt>
                <c:pt idx="7">
                  <c:v>385.4996872164711</c:v>
                </c:pt>
                <c:pt idx="8">
                  <c:v>385.6261402743957</c:v>
                </c:pt>
                <c:pt idx="9">
                  <c:v>385.745279184604</c:v>
                </c:pt>
                <c:pt idx="10">
                  <c:v>385.8571051311788</c:v>
                </c:pt>
                <c:pt idx="11">
                  <c:v>385.9616194374315</c:v>
                </c:pt>
                <c:pt idx="12">
                  <c:v>386.0588235658767</c:v>
                </c:pt>
                <c:pt idx="13">
                  <c:v>386.1487191182036</c:v>
                </c:pt>
                <c:pt idx="14">
                  <c:v>386.2313078352465</c:v>
                </c:pt>
                <c:pt idx="15">
                  <c:v>386.3065915969535</c:v>
                </c:pt>
                <c:pt idx="16">
                  <c:v>386.374572422344</c:v>
                </c:pt>
                <c:pt idx="17">
                  <c:v>386.4352524694756</c:v>
                </c:pt>
                <c:pt idx="18">
                  <c:v>386.4886340354116</c:v>
                </c:pt>
                <c:pt idx="19">
                  <c:v>386.5347195561515</c:v>
                </c:pt>
                <c:pt idx="20">
                  <c:v>386.5735116066135</c:v>
                </c:pt>
                <c:pt idx="21">
                  <c:v>386.6050129005698</c:v>
                </c:pt>
                <c:pt idx="22">
                  <c:v>386.6292262905968</c:v>
                </c:pt>
                <c:pt idx="23">
                  <c:v>386.6461547680188</c:v>
                </c:pt>
                <c:pt idx="24">
                  <c:v>386.6558014628673</c:v>
                </c:pt>
                <c:pt idx="25">
                  <c:v>386.65816964379</c:v>
                </c:pt>
                <c:pt idx="26">
                  <c:v>386.653262718021</c:v>
                </c:pt>
                <c:pt idx="27">
                  <c:v>386.6410842312963</c:v>
                </c:pt>
                <c:pt idx="28">
                  <c:v>386.6216378677933</c:v>
                </c:pt>
                <c:pt idx="29">
                  <c:v>386.5949274500591</c:v>
                </c:pt>
                <c:pt idx="30">
                  <c:v>386.5609569389375</c:v>
                </c:pt>
                <c:pt idx="31">
                  <c:v>386.5197304334953</c:v>
                </c:pt>
                <c:pt idx="32">
                  <c:v>386.471252170941</c:v>
                </c:pt>
                <c:pt idx="33">
                  <c:v>386.4155265265471</c:v>
                </c:pt>
                <c:pt idx="34">
                  <c:v>386.3525580135673</c:v>
                </c:pt>
                <c:pt idx="35">
                  <c:v>386.2823512831457</c:v>
                </c:pt>
                <c:pt idx="36">
                  <c:v>386.204911124235</c:v>
                </c:pt>
                <c:pt idx="37">
                  <c:v>386.1202424634997</c:v>
                </c:pt>
                <c:pt idx="38">
                  <c:v>386.0283503652237</c:v>
                </c:pt>
                <c:pt idx="39">
                  <c:v>385.9292400312233</c:v>
                </c:pt>
                <c:pt idx="40">
                  <c:v>385.8229168007256</c:v>
                </c:pt>
                <c:pt idx="41">
                  <c:v>385.7093861502902</c:v>
                </c:pt>
                <c:pt idx="42">
                  <c:v>385.5886536936942</c:v>
                </c:pt>
                <c:pt idx="43">
                  <c:v>385.4607251818252</c:v>
                </c:pt>
                <c:pt idx="44">
                  <c:v>385.3256065025735</c:v>
                </c:pt>
                <c:pt idx="45">
                  <c:v>385.1833036807224</c:v>
                </c:pt>
                <c:pt idx="46">
                  <c:v>385.0338228778272</c:v>
                </c:pt>
                <c:pt idx="47">
                  <c:v>384.8771703921037</c:v>
                </c:pt>
                <c:pt idx="48">
                  <c:v>384.7133526583038</c:v>
                </c:pt>
                <c:pt idx="49">
                  <c:v>384.5423762476021</c:v>
                </c:pt>
                <c:pt idx="50">
                  <c:v>384.3642478674591</c:v>
                </c:pt>
                <c:pt idx="51">
                  <c:v>384.1789743614939</c:v>
                </c:pt>
                <c:pt idx="52">
                  <c:v>383.986562709367</c:v>
                </c:pt>
                <c:pt idx="53">
                  <c:v>383.7870200266343</c:v>
                </c:pt>
                <c:pt idx="54">
                  <c:v>383.5803535646169</c:v>
                </c:pt>
                <c:pt idx="55">
                  <c:v>383.3665707102653</c:v>
                </c:pt>
                <c:pt idx="56">
                  <c:v>383.1456789860113</c:v>
                </c:pt>
                <c:pt idx="57">
                  <c:v>382.917686049631</c:v>
                </c:pt>
                <c:pt idx="58">
                  <c:v>382.682599694099</c:v>
                </c:pt>
                <c:pt idx="59">
                  <c:v>382.4404278474365</c:v>
                </c:pt>
                <c:pt idx="60">
                  <c:v>382.1911785725616</c:v>
                </c:pt>
                <c:pt idx="61">
                  <c:v>381.9348600671425</c:v>
                </c:pt>
                <c:pt idx="62">
                  <c:v>381.6714806634284</c:v>
                </c:pt>
                <c:pt idx="63">
                  <c:v>381.4010488280919</c:v>
                </c:pt>
                <c:pt idx="64">
                  <c:v>381.1235731620935</c:v>
                </c:pt>
                <c:pt idx="65">
                  <c:v>380.8390624004834</c:v>
                </c:pt>
                <c:pt idx="66">
                  <c:v>380.5475254122496</c:v>
                </c:pt>
                <c:pt idx="67">
                  <c:v>380.2489712001553</c:v>
                </c:pt>
                <c:pt idx="68">
                  <c:v>379.9434089005576</c:v>
                </c:pt>
                <c:pt idx="69">
                  <c:v>379.63084778324</c:v>
                </c:pt>
                <c:pt idx="70">
                  <c:v>379.3112972512287</c:v>
                </c:pt>
                <c:pt idx="71">
                  <c:v>378.9847668406288</c:v>
                </c:pt>
                <c:pt idx="72">
                  <c:v>378.6512662204208</c:v>
                </c:pt>
                <c:pt idx="73">
                  <c:v>378.3108051922917</c:v>
                </c:pt>
                <c:pt idx="74">
                  <c:v>377.9633936904464</c:v>
                </c:pt>
                <c:pt idx="75">
                  <c:v>377.6090417814173</c:v>
                </c:pt>
                <c:pt idx="76">
                  <c:v>377.2477596638674</c:v>
                </c:pt>
                <c:pt idx="77">
                  <c:v>376.8795576684045</c:v>
                </c:pt>
                <c:pt idx="78">
                  <c:v>376.5044462573836</c:v>
                </c:pt>
                <c:pt idx="79">
                  <c:v>376.1224360246997</c:v>
                </c:pt>
                <c:pt idx="80">
                  <c:v>375.7335376955918</c:v>
                </c:pt>
                <c:pt idx="81">
                  <c:v>375.3377621264486</c:v>
                </c:pt>
                <c:pt idx="82">
                  <c:v>374.9351203045712</c:v>
                </c:pt>
                <c:pt idx="83">
                  <c:v>374.5256233480038</c:v>
                </c:pt>
                <c:pt idx="84">
                  <c:v>374.109282505293</c:v>
                </c:pt>
                <c:pt idx="85">
                  <c:v>373.6861091552819</c:v>
                </c:pt>
                <c:pt idx="86">
                  <c:v>373.2561148069062</c:v>
                </c:pt>
                <c:pt idx="87">
                  <c:v>372.8193110989481</c:v>
                </c:pt>
                <c:pt idx="88">
                  <c:v>372.3757097998387</c:v>
                </c:pt>
                <c:pt idx="89">
                  <c:v>371.9253228074235</c:v>
                </c:pt>
                <c:pt idx="90">
                  <c:v>371.4681621487404</c:v>
                </c:pt>
                <c:pt idx="91">
                  <c:v>371.0042399797846</c:v>
                </c:pt>
                <c:pt idx="92">
                  <c:v>370.5335685852802</c:v>
                </c:pt>
                <c:pt idx="93">
                  <c:v>370.056160378456</c:v>
                </c:pt>
                <c:pt idx="94">
                  <c:v>369.5720279007853</c:v>
                </c:pt>
                <c:pt idx="95">
                  <c:v>369.0811838217725</c:v>
                </c:pt>
                <c:pt idx="96">
                  <c:v>368.5836409386968</c:v>
                </c:pt>
                <c:pt idx="97">
                  <c:v>368.0794121763776</c:v>
                </c:pt>
                <c:pt idx="98">
                  <c:v>367.5685105869167</c:v>
                </c:pt>
                <c:pt idx="99">
                  <c:v>367.0509493494625</c:v>
                </c:pt>
                <c:pt idx="100">
                  <c:v>366.5267417699513</c:v>
                </c:pt>
                <c:pt idx="101">
                  <c:v>365.9959012808568</c:v>
                </c:pt>
                <c:pt idx="102">
                  <c:v>365.4584414409333</c:v>
                </c:pt>
                <c:pt idx="103">
                  <c:v>364.9143759349587</c:v>
                </c:pt>
                <c:pt idx="104">
                  <c:v>364.3637185734722</c:v>
                </c:pt>
                <c:pt idx="105">
                  <c:v>363.8064832925138</c:v>
                </c:pt>
                <c:pt idx="106">
                  <c:v>363.2426841533597</c:v>
                </c:pt>
                <c:pt idx="107">
                  <c:v>362.6723353422386</c:v>
                </c:pt>
                <c:pt idx="108">
                  <c:v>362.0954511700995</c:v>
                </c:pt>
                <c:pt idx="109">
                  <c:v>361.5120460722969</c:v>
                </c:pt>
                <c:pt idx="110">
                  <c:v>360.9221346083385</c:v>
                </c:pt>
                <c:pt idx="111">
                  <c:v>360.3257314616068</c:v>
                </c:pt>
                <c:pt idx="112">
                  <c:v>359.722851439079</c:v>
                </c:pt>
                <c:pt idx="113">
                  <c:v>359.1135094710316</c:v>
                </c:pt>
                <c:pt idx="114">
                  <c:v>358.4977206107775</c:v>
                </c:pt>
                <c:pt idx="115">
                  <c:v>357.8755000343674</c:v>
                </c:pt>
                <c:pt idx="116">
                  <c:v>357.2468630402938</c:v>
                </c:pt>
                <c:pt idx="117">
                  <c:v>356.6118250492255</c:v>
                </c:pt>
                <c:pt idx="118">
                  <c:v>355.970401603682</c:v>
                </c:pt>
                <c:pt idx="119">
                  <c:v>355.3226083677593</c:v>
                </c:pt>
                <c:pt idx="120">
                  <c:v>354.6684611268257</c:v>
                </c:pt>
                <c:pt idx="121">
                  <c:v>354.0079757872118</c:v>
                </c:pt>
                <c:pt idx="122">
                  <c:v>353.3411683759313</c:v>
                </c:pt>
                <c:pt idx="123">
                  <c:v>352.6680550403495</c:v>
                </c:pt>
                <c:pt idx="124">
                  <c:v>351.9886520478886</c:v>
                </c:pt>
                <c:pt idx="125">
                  <c:v>351.302975785729</c:v>
                </c:pt>
                <c:pt idx="126">
                  <c:v>350.6110427604634</c:v>
                </c:pt>
                <c:pt idx="127">
                  <c:v>349.9128695978224</c:v>
                </c:pt>
                <c:pt idx="128">
                  <c:v>349.2084730423321</c:v>
                </c:pt>
                <c:pt idx="129">
                  <c:v>348.4978699570032</c:v>
                </c:pt>
                <c:pt idx="130">
                  <c:v>347.7810773230173</c:v>
                </c:pt>
                <c:pt idx="131">
                  <c:v>347.0581122393825</c:v>
                </c:pt>
                <c:pt idx="132">
                  <c:v>346.3289919226318</c:v>
                </c:pt>
                <c:pt idx="133">
                  <c:v>345.5937337064812</c:v>
                </c:pt>
                <c:pt idx="134">
                  <c:v>344.8523550415088</c:v>
                </c:pt>
                <c:pt idx="135">
                  <c:v>344.1048734948101</c:v>
                </c:pt>
                <c:pt idx="136">
                  <c:v>343.3513067496675</c:v>
                </c:pt>
                <c:pt idx="137">
                  <c:v>342.5916726052301</c:v>
                </c:pt>
                <c:pt idx="138">
                  <c:v>341.8259889761513</c:v>
                </c:pt>
                <c:pt idx="139">
                  <c:v>341.054273892262</c:v>
                </c:pt>
                <c:pt idx="140">
                  <c:v>340.276545498216</c:v>
                </c:pt>
                <c:pt idx="141">
                  <c:v>339.4928220531702</c:v>
                </c:pt>
                <c:pt idx="142">
                  <c:v>338.7031219303962</c:v>
                </c:pt>
                <c:pt idx="143">
                  <c:v>337.907463616968</c:v>
                </c:pt>
                <c:pt idx="144">
                  <c:v>337.1058657133863</c:v>
                </c:pt>
                <c:pt idx="145">
                  <c:v>336.2983469332366</c:v>
                </c:pt>
                <c:pt idx="146">
                  <c:v>335.484926102834</c:v>
                </c:pt>
                <c:pt idx="147">
                  <c:v>334.6656221608557</c:v>
                </c:pt>
                <c:pt idx="148">
                  <c:v>333.8404541579775</c:v>
                </c:pt>
                <c:pt idx="149">
                  <c:v>333.0094412565337</c:v>
                </c:pt>
                <c:pt idx="150">
                  <c:v>332.1726027301273</c:v>
                </c:pt>
                <c:pt idx="151">
                  <c:v>331.3299579632712</c:v>
                </c:pt>
                <c:pt idx="152">
                  <c:v>330.4815264510256</c:v>
                </c:pt>
                <c:pt idx="153">
                  <c:v>329.6273277986268</c:v>
                </c:pt>
                <c:pt idx="154">
                  <c:v>328.7673817210973</c:v>
                </c:pt>
                <c:pt idx="155">
                  <c:v>327.9017080428845</c:v>
                </c:pt>
                <c:pt idx="156">
                  <c:v>327.0303266974955</c:v>
                </c:pt>
                <c:pt idx="157">
                  <c:v>326.1532577270825</c:v>
                </c:pt>
                <c:pt idx="158">
                  <c:v>325.2705212820936</c:v>
                </c:pt>
                <c:pt idx="159">
                  <c:v>324.382137620879</c:v>
                </c:pt>
                <c:pt idx="160">
                  <c:v>323.4881271092943</c:v>
                </c:pt>
                <c:pt idx="161">
                  <c:v>322.5885102203364</c:v>
                </c:pt>
                <c:pt idx="162">
                  <c:v>321.6833075337244</c:v>
                </c:pt>
                <c:pt idx="163">
                  <c:v>320.772539735532</c:v>
                </c:pt>
                <c:pt idx="164">
                  <c:v>319.8562276177827</c:v>
                </c:pt>
                <c:pt idx="165">
                  <c:v>318.9343920780552</c:v>
                </c:pt>
                <c:pt idx="166">
                  <c:v>318.0070541190873</c:v>
                </c:pt>
                <c:pt idx="167">
                  <c:v>317.0742348483731</c:v>
                </c:pt>
                <c:pt idx="168">
                  <c:v>316.1359554777657</c:v>
                </c:pt>
                <c:pt idx="169">
                  <c:v>315.1922373230693</c:v>
                </c:pt>
                <c:pt idx="170">
                  <c:v>314.2431018036308</c:v>
                </c:pt>
                <c:pt idx="171">
                  <c:v>313.2885704419408</c:v>
                </c:pt>
                <c:pt idx="172">
                  <c:v>312.3286648632245</c:v>
                </c:pt>
                <c:pt idx="173">
                  <c:v>311.3634067950097</c:v>
                </c:pt>
                <c:pt idx="174">
                  <c:v>310.3928180667387</c:v>
                </c:pt>
                <c:pt idx="175">
                  <c:v>309.416920609339</c:v>
                </c:pt>
                <c:pt idx="176">
                  <c:v>308.435736454806</c:v>
                </c:pt>
                <c:pt idx="177">
                  <c:v>307.4492877357974</c:v>
                </c:pt>
                <c:pt idx="178">
                  <c:v>306.4575966851832</c:v>
                </c:pt>
                <c:pt idx="179">
                  <c:v>305.4606856356542</c:v>
                </c:pt>
                <c:pt idx="180">
                  <c:v>304.4585770192696</c:v>
                </c:pt>
                <c:pt idx="181">
                  <c:v>303.4512933670613</c:v>
                </c:pt>
                <c:pt idx="182">
                  <c:v>302.4388573085665</c:v>
                </c:pt>
                <c:pt idx="183">
                  <c:v>301.4212915714313</c:v>
                </c:pt>
                <c:pt idx="184">
                  <c:v>300.3986189809539</c:v>
                </c:pt>
                <c:pt idx="185">
                  <c:v>299.370862459667</c:v>
                </c:pt>
                <c:pt idx="186">
                  <c:v>298.338045026887</c:v>
                </c:pt>
                <c:pt idx="187">
                  <c:v>297.3001897982869</c:v>
                </c:pt>
                <c:pt idx="188">
                  <c:v>296.2573199854569</c:v>
                </c:pt>
                <c:pt idx="189">
                  <c:v>295.2094588954473</c:v>
                </c:pt>
                <c:pt idx="190">
                  <c:v>294.1566299303394</c:v>
                </c:pt>
                <c:pt idx="191">
                  <c:v>293.0988565867991</c:v>
                </c:pt>
                <c:pt idx="192">
                  <c:v>292.0361624556199</c:v>
                </c:pt>
                <c:pt idx="193">
                  <c:v>290.9685712212892</c:v>
                </c:pt>
                <c:pt idx="194">
                  <c:v>289.8961066615216</c:v>
                </c:pt>
                <c:pt idx="195">
                  <c:v>288.8187926468113</c:v>
                </c:pt>
                <c:pt idx="196">
                  <c:v>287.7366531399809</c:v>
                </c:pt>
                <c:pt idx="197">
                  <c:v>286.6497121957287</c:v>
                </c:pt>
                <c:pt idx="198">
                  <c:v>285.5579939601517</c:v>
                </c:pt>
                <c:pt idx="199">
                  <c:v>284.4615226703177</c:v>
                </c:pt>
                <c:pt idx="200">
                  <c:v>283.3603226537743</c:v>
                </c:pt>
                <c:pt idx="201">
                  <c:v>282.2544183280991</c:v>
                </c:pt>
                <c:pt idx="202">
                  <c:v>281.1438342004353</c:v>
                </c:pt>
                <c:pt idx="203">
                  <c:v>280.0285948670186</c:v>
                </c:pt>
                <c:pt idx="204">
                  <c:v>278.9087250127195</c:v>
                </c:pt>
                <c:pt idx="205">
                  <c:v>277.7842494105604</c:v>
                </c:pt>
                <c:pt idx="206">
                  <c:v>276.6551929212538</c:v>
                </c:pt>
                <c:pt idx="207">
                  <c:v>275.5215804927257</c:v>
                </c:pt>
                <c:pt idx="208">
                  <c:v>274.3834371596395</c:v>
                </c:pt>
                <c:pt idx="209">
                  <c:v>273.240788042922</c:v>
                </c:pt>
                <c:pt idx="210">
                  <c:v>272.0936583492801</c:v>
                </c:pt>
                <c:pt idx="211">
                  <c:v>270.942073370734</c:v>
                </c:pt>
                <c:pt idx="212">
                  <c:v>269.7860584841084</c:v>
                </c:pt>
                <c:pt idx="213">
                  <c:v>268.62563915059</c:v>
                </c:pt>
                <c:pt idx="214">
                  <c:v>267.460840915199</c:v>
                </c:pt>
                <c:pt idx="215">
                  <c:v>266.2916894063346</c:v>
                </c:pt>
                <c:pt idx="216">
                  <c:v>265.1182103352742</c:v>
                </c:pt>
                <c:pt idx="217">
                  <c:v>263.9404294956851</c:v>
                </c:pt>
                <c:pt idx="218">
                  <c:v>262.7583727631338</c:v>
                </c:pt>
                <c:pt idx="219">
                  <c:v>261.5720660945956</c:v>
                </c:pt>
                <c:pt idx="220">
                  <c:v>260.3815355279538</c:v>
                </c:pt>
                <c:pt idx="221">
                  <c:v>259.1868071815167</c:v>
                </c:pt>
                <c:pt idx="222">
                  <c:v>257.9879072535018</c:v>
                </c:pt>
                <c:pt idx="223">
                  <c:v>256.7848620215593</c:v>
                </c:pt>
                <c:pt idx="224">
                  <c:v>255.5776978422474</c:v>
                </c:pt>
                <c:pt idx="225">
                  <c:v>254.3664411505542</c:v>
                </c:pt>
                <c:pt idx="226">
                  <c:v>253.1511184593757</c:v>
                </c:pt>
                <c:pt idx="227">
                  <c:v>251.9317563590224</c:v>
                </c:pt>
                <c:pt idx="228">
                  <c:v>250.7083815167096</c:v>
                </c:pt>
                <c:pt idx="229">
                  <c:v>249.481020676048</c:v>
                </c:pt>
                <c:pt idx="230">
                  <c:v>248.2497006565352</c:v>
                </c:pt>
                <c:pt idx="231">
                  <c:v>247.0144483530503</c:v>
                </c:pt>
                <c:pt idx="232">
                  <c:v>245.7752907353294</c:v>
                </c:pt>
                <c:pt idx="233">
                  <c:v>244.5322548474683</c:v>
                </c:pt>
                <c:pt idx="234">
                  <c:v>243.285367807396</c:v>
                </c:pt>
                <c:pt idx="235">
                  <c:v>242.0346568063579</c:v>
                </c:pt>
                <c:pt idx="236">
                  <c:v>240.7801491084125</c:v>
                </c:pt>
                <c:pt idx="237">
                  <c:v>239.5218720498912</c:v>
                </c:pt>
                <c:pt idx="238">
                  <c:v>238.2598530388938</c:v>
                </c:pt>
                <c:pt idx="239">
                  <c:v>236.9941195547626</c:v>
                </c:pt>
                <c:pt idx="240">
                  <c:v>235.724699147554</c:v>
                </c:pt>
                <c:pt idx="241">
                  <c:v>234.451619437522</c:v>
                </c:pt>
                <c:pt idx="242">
                  <c:v>233.1749081145842</c:v>
                </c:pt>
                <c:pt idx="243">
                  <c:v>231.8945929378037</c:v>
                </c:pt>
                <c:pt idx="244">
                  <c:v>230.6107017348509</c:v>
                </c:pt>
                <c:pt idx="245">
                  <c:v>229.323262401488</c:v>
                </c:pt>
                <c:pt idx="246">
                  <c:v>228.0323029010147</c:v>
                </c:pt>
                <c:pt idx="247">
                  <c:v>226.7378512637571</c:v>
                </c:pt>
                <c:pt idx="248">
                  <c:v>225.4399355865313</c:v>
                </c:pt>
                <c:pt idx="249">
                  <c:v>224.1385840320936</c:v>
                </c:pt>
                <c:pt idx="250">
                  <c:v>222.8338248286208</c:v>
                </c:pt>
                <c:pt idx="251">
                  <c:v>221.5256862691644</c:v>
                </c:pt>
                <c:pt idx="252">
                  <c:v>220.2141967111159</c:v>
                </c:pt>
                <c:pt idx="253">
                  <c:v>218.8993845756642</c:v>
                </c:pt>
                <c:pt idx="254">
                  <c:v>217.581278347254</c:v>
                </c:pt>
                <c:pt idx="255">
                  <c:v>216.2599065730421</c:v>
                </c:pt>
                <c:pt idx="256">
                  <c:v>214.9352978623653</c:v>
                </c:pt>
                <c:pt idx="257">
                  <c:v>213.6074808861785</c:v>
                </c:pt>
                <c:pt idx="258">
                  <c:v>212.2764843765218</c:v>
                </c:pt>
                <c:pt idx="259">
                  <c:v>210.9423371259678</c:v>
                </c:pt>
                <c:pt idx="260">
                  <c:v>209.605067987075</c:v>
                </c:pt>
                <c:pt idx="261">
                  <c:v>208.264705871835</c:v>
                </c:pt>
                <c:pt idx="262">
                  <c:v>206.9212797511328</c:v>
                </c:pt>
                <c:pt idx="263">
                  <c:v>205.5748186541796</c:v>
                </c:pt>
                <c:pt idx="264">
                  <c:v>204.2253516679722</c:v>
                </c:pt>
                <c:pt idx="265">
                  <c:v>202.8729079367357</c:v>
                </c:pt>
                <c:pt idx="266">
                  <c:v>201.5175166613635</c:v>
                </c:pt>
                <c:pt idx="267">
                  <c:v>200.1592070988737</c:v>
                </c:pt>
                <c:pt idx="268">
                  <c:v>198.7980085618376</c:v>
                </c:pt>
                <c:pt idx="269">
                  <c:v>197.4339504178315</c:v>
                </c:pt>
                <c:pt idx="270">
                  <c:v>196.0670620888738</c:v>
                </c:pt>
                <c:pt idx="271">
                  <c:v>194.6973730508658</c:v>
                </c:pt>
                <c:pt idx="272">
                  <c:v>193.3249128330308</c:v>
                </c:pt>
                <c:pt idx="273">
                  <c:v>191.9497110173477</c:v>
                </c:pt>
                <c:pt idx="274">
                  <c:v>190.571797237999</c:v>
                </c:pt>
                <c:pt idx="275">
                  <c:v>189.1912011807916</c:v>
                </c:pt>
                <c:pt idx="276">
                  <c:v>187.8079525826026</c:v>
                </c:pt>
                <c:pt idx="277">
                  <c:v>186.4220812308094</c:v>
                </c:pt>
                <c:pt idx="278">
                  <c:v>185.0336169627221</c:v>
                </c:pt>
                <c:pt idx="279">
                  <c:v>183.6425896650166</c:v>
                </c:pt>
                <c:pt idx="280">
                  <c:v>182.2490292731654</c:v>
                </c:pt>
                <c:pt idx="281">
                  <c:v>180.85296577087</c:v>
                </c:pt>
                <c:pt idx="282">
                  <c:v>179.4544291894817</c:v>
                </c:pt>
                <c:pt idx="283">
                  <c:v>178.0534496074385</c:v>
                </c:pt>
                <c:pt idx="284">
                  <c:v>176.65005714969</c:v>
                </c:pt>
                <c:pt idx="285">
                  <c:v>175.2442819871252</c:v>
                </c:pt>
                <c:pt idx="286">
                  <c:v>173.8361543359943</c:v>
                </c:pt>
                <c:pt idx="287">
                  <c:v>172.4257044573348</c:v>
                </c:pt>
                <c:pt idx="288">
                  <c:v>171.0129626563958</c:v>
                </c:pt>
                <c:pt idx="289">
                  <c:v>169.5979592820651</c:v>
                </c:pt>
                <c:pt idx="290">
                  <c:v>168.1807247262838</c:v>
                </c:pt>
                <c:pt idx="291">
                  <c:v>166.761289423473</c:v>
                </c:pt>
                <c:pt idx="292">
                  <c:v>165.3396838499516</c:v>
                </c:pt>
                <c:pt idx="293">
                  <c:v>163.9159385233605</c:v>
                </c:pt>
                <c:pt idx="294">
                  <c:v>162.490084002074</c:v>
                </c:pt>
                <c:pt idx="295">
                  <c:v>161.062150884626</c:v>
                </c:pt>
                <c:pt idx="296">
                  <c:v>159.6321698091204</c:v>
                </c:pt>
                <c:pt idx="297">
                  <c:v>158.2001714526556</c:v>
                </c:pt>
                <c:pt idx="298">
                  <c:v>156.766186530734</c:v>
                </c:pt>
                <c:pt idx="299">
                  <c:v>155.3302457966767</c:v>
                </c:pt>
                <c:pt idx="300">
                  <c:v>153.8923800410458</c:v>
                </c:pt>
                <c:pt idx="301">
                  <c:v>152.4526200910492</c:v>
                </c:pt>
                <c:pt idx="302">
                  <c:v>151.0109968099592</c:v>
                </c:pt>
                <c:pt idx="303">
                  <c:v>149.5675410965224</c:v>
                </c:pt>
                <c:pt idx="304">
                  <c:v>148.1222838843733</c:v>
                </c:pt>
                <c:pt idx="305">
                  <c:v>146.6752561414421</c:v>
                </c:pt>
                <c:pt idx="306">
                  <c:v>145.226488869372</c:v>
                </c:pt>
                <c:pt idx="307">
                  <c:v>143.7760131029178</c:v>
                </c:pt>
                <c:pt idx="308">
                  <c:v>142.3238599093674</c:v>
                </c:pt>
                <c:pt idx="309">
                  <c:v>140.8700603879424</c:v>
                </c:pt>
                <c:pt idx="310">
                  <c:v>139.414645669205</c:v>
                </c:pt>
                <c:pt idx="311">
                  <c:v>137.9576469144766</c:v>
                </c:pt>
                <c:pt idx="312">
                  <c:v>136.499095315225</c:v>
                </c:pt>
                <c:pt idx="313">
                  <c:v>135.0390220924905</c:v>
                </c:pt>
                <c:pt idx="314">
                  <c:v>133.5774584962814</c:v>
                </c:pt>
                <c:pt idx="315">
                  <c:v>132.1144358049779</c:v>
                </c:pt>
                <c:pt idx="316">
                  <c:v>130.6499853247413</c:v>
                </c:pt>
                <c:pt idx="317">
                  <c:v>129.184138388921</c:v>
                </c:pt>
                <c:pt idx="318">
                  <c:v>127.7169263574376</c:v>
                </c:pt>
                <c:pt idx="319">
                  <c:v>126.2483806162176</c:v>
                </c:pt>
                <c:pt idx="320">
                  <c:v>124.7785325765704</c:v>
                </c:pt>
                <c:pt idx="321">
                  <c:v>123.3074136746042</c:v>
                </c:pt>
                <c:pt idx="322">
                  <c:v>121.835055370618</c:v>
                </c:pt>
                <c:pt idx="323">
                  <c:v>120.3614891485097</c:v>
                </c:pt>
                <c:pt idx="324">
                  <c:v>118.8867465151739</c:v>
                </c:pt>
                <c:pt idx="325">
                  <c:v>117.4108589999035</c:v>
                </c:pt>
                <c:pt idx="326">
                  <c:v>115.933858153785</c:v>
                </c:pt>
                <c:pt idx="327">
                  <c:v>114.4557755491057</c:v>
                </c:pt>
                <c:pt idx="328">
                  <c:v>112.9766427787439</c:v>
                </c:pt>
                <c:pt idx="329">
                  <c:v>111.4964914555737</c:v>
                </c:pt>
                <c:pt idx="330">
                  <c:v>110.0153532118607</c:v>
                </c:pt>
                <c:pt idx="331">
                  <c:v>108.5332596986596</c:v>
                </c:pt>
                <c:pt idx="332">
                  <c:v>107.050242585213</c:v>
                </c:pt>
                <c:pt idx="333">
                  <c:v>105.5663335583454</c:v>
                </c:pt>
                <c:pt idx="334">
                  <c:v>104.0815643218648</c:v>
                </c:pt>
                <c:pt idx="335">
                  <c:v>102.5959665959546</c:v>
                </c:pt>
                <c:pt idx="336">
                  <c:v>101.1095721165709</c:v>
                </c:pt>
                <c:pt idx="337">
                  <c:v>99.62241263484293</c:v>
                </c:pt>
                <c:pt idx="338">
                  <c:v>98.13451991645813</c:v>
                </c:pt>
                <c:pt idx="339">
                  <c:v>96.64592574106822</c:v>
                </c:pt>
                <c:pt idx="340">
                  <c:v>95.1566619016782</c:v>
                </c:pt>
                <c:pt idx="341">
                  <c:v>93.66676020404254</c:v>
                </c:pt>
                <c:pt idx="342">
                  <c:v>92.17625246605924</c:v>
                </c:pt>
                <c:pt idx="343">
                  <c:v>90.68517051716604</c:v>
                </c:pt>
                <c:pt idx="344">
                  <c:v>89.19354619773233</c:v>
                </c:pt>
                <c:pt idx="345">
                  <c:v>87.70141135845054</c:v>
                </c:pt>
                <c:pt idx="346">
                  <c:v>86.20879785973713</c:v>
                </c:pt>
                <c:pt idx="347">
                  <c:v>84.71573757111801</c:v>
                </c:pt>
                <c:pt idx="348">
                  <c:v>83.22226237062718</c:v>
                </c:pt>
                <c:pt idx="349">
                  <c:v>81.7284041441975</c:v>
                </c:pt>
                <c:pt idx="350">
                  <c:v>80.23419478505442</c:v>
                </c:pt>
                <c:pt idx="351">
                  <c:v>78.73966619310712</c:v>
                </c:pt>
                <c:pt idx="352">
                  <c:v>77.24485027434482</c:v>
                </c:pt>
                <c:pt idx="353">
                  <c:v>75.74977894022433</c:v>
                </c:pt>
                <c:pt idx="354">
                  <c:v>74.25448410706781</c:v>
                </c:pt>
                <c:pt idx="355">
                  <c:v>72.75899769545063</c:v>
                </c:pt>
                <c:pt idx="356">
                  <c:v>71.2633516295966</c:v>
                </c:pt>
                <c:pt idx="357">
                  <c:v>69.76757783676784</c:v>
                </c:pt>
                <c:pt idx="358">
                  <c:v>68.27170824666014</c:v>
                </c:pt>
                <c:pt idx="359">
                  <c:v>66.775774790792</c:v>
                </c:pt>
                <c:pt idx="360">
                  <c:v>65.279809401898</c:v>
                </c:pt>
                <c:pt idx="361">
                  <c:v>63.78384401331925</c:v>
                </c:pt>
                <c:pt idx="362">
                  <c:v>62.28791055839994</c:v>
                </c:pt>
                <c:pt idx="363">
                  <c:v>60.79204096987331</c:v>
                </c:pt>
                <c:pt idx="364">
                  <c:v>59.29626717925833</c:v>
                </c:pt>
                <c:pt idx="365">
                  <c:v>57.80062111624973</c:v>
                </c:pt>
                <c:pt idx="366">
                  <c:v>56.30513470811066</c:v>
                </c:pt>
                <c:pt idx="367">
                  <c:v>54.80983987906393</c:v>
                </c:pt>
                <c:pt idx="368">
                  <c:v>53.31476854968593</c:v>
                </c:pt>
                <c:pt idx="369">
                  <c:v>51.81995263629776</c:v>
                </c:pt>
                <c:pt idx="370">
                  <c:v>50.32542405035683</c:v>
                </c:pt>
                <c:pt idx="371">
                  <c:v>48.83121469785133</c:v>
                </c:pt>
                <c:pt idx="372">
                  <c:v>47.33735647869103</c:v>
                </c:pt>
                <c:pt idx="373">
                  <c:v>45.84388128610139</c:v>
                </c:pt>
                <c:pt idx="374">
                  <c:v>44.35082100601458</c:v>
                </c:pt>
                <c:pt idx="375">
                  <c:v>42.85820751646478</c:v>
                </c:pt>
                <c:pt idx="376">
                  <c:v>41.36607268697831</c:v>
                </c:pt>
                <c:pt idx="377">
                  <c:v>39.87444837796923</c:v>
                </c:pt>
                <c:pt idx="378">
                  <c:v>38.38336644013234</c:v>
                </c:pt>
                <c:pt idx="379">
                  <c:v>36.89285871383677</c:v>
                </c:pt>
                <c:pt idx="380">
                  <c:v>35.40295702851813</c:v>
                </c:pt>
                <c:pt idx="381">
                  <c:v>33.91369320207501</c:v>
                </c:pt>
                <c:pt idx="382">
                  <c:v>32.42509904026168</c:v>
                </c:pt>
                <c:pt idx="383">
                  <c:v>30.93720633608319</c:v>
                </c:pt>
                <c:pt idx="384">
                  <c:v>29.45004686918952</c:v>
                </c:pt>
                <c:pt idx="385">
                  <c:v>27.96365240527118</c:v>
                </c:pt>
                <c:pt idx="386">
                  <c:v>26.47805469545423</c:v>
                </c:pt>
                <c:pt idx="387">
                  <c:v>24.99328547569498</c:v>
                </c:pt>
                <c:pt idx="388">
                  <c:v>23.50937646617719</c:v>
                </c:pt>
                <c:pt idx="389">
                  <c:v>22.02635937070708</c:v>
                </c:pt>
                <c:pt idx="390">
                  <c:v>20.54426587611058</c:v>
                </c:pt>
                <c:pt idx="391">
                  <c:v>19.06312765162889</c:v>
                </c:pt>
                <c:pt idx="392">
                  <c:v>17.58297634831679</c:v>
                </c:pt>
                <c:pt idx="393">
                  <c:v>16.10384359843923</c:v>
                </c:pt>
                <c:pt idx="394">
                  <c:v>14.62576101486958</c:v>
                </c:pt>
                <c:pt idx="395">
                  <c:v>13.14876019048732</c:v>
                </c:pt>
                <c:pt idx="396">
                  <c:v>11.672872697577</c:v>
                </c:pt>
                <c:pt idx="397">
                  <c:v>10.19813008722677</c:v>
                </c:pt>
                <c:pt idx="398">
                  <c:v>8.724563888728038</c:v>
                </c:pt>
                <c:pt idx="399">
                  <c:v>7.252205608974848</c:v>
                </c:pt>
                <c:pt idx="400">
                  <c:v>5.78108673186439</c:v>
                </c:pt>
                <c:pt idx="401">
                  <c:v>4.311238717697237</c:v>
                </c:pt>
                <c:pt idx="402">
                  <c:v>2.842693002578703</c:v>
                </c:pt>
                <c:pt idx="403">
                  <c:v>1.375480997820116</c:v>
                </c:pt>
                <c:pt idx="404">
                  <c:v>-0.0903659106590696</c:v>
                </c:pt>
                <c:pt idx="405">
                  <c:v>-1.5548163629289</c:v>
                </c:pt>
                <c:pt idx="406">
                  <c:v>-3.017839025645963</c:v>
                </c:pt>
                <c:pt idx="407">
                  <c:v>-4.479402592649797</c:v>
                </c:pt>
                <c:pt idx="408">
                  <c:v>-5.93947578555908</c:v>
                </c:pt>
                <c:pt idx="409">
                  <c:v>-7.398027354367039</c:v>
                </c:pt>
                <c:pt idx="410">
                  <c:v>-8.855026078036576</c:v>
                </c:pt>
                <c:pt idx="411">
                  <c:v>-10.31044076509432</c:v>
                </c:pt>
                <c:pt idx="412">
                  <c:v>-11.7642402542248</c:v>
                </c:pt>
                <c:pt idx="413">
                  <c:v>-13.21639341486355</c:v>
                </c:pt>
                <c:pt idx="414">
                  <c:v>-14.66686914778992</c:v>
                </c:pt>
                <c:pt idx="415">
                  <c:v>-16.11563638571889</c:v>
                </c:pt>
                <c:pt idx="416">
                  <c:v>-17.56266409389283</c:v>
                </c:pt>
                <c:pt idx="417">
                  <c:v>-19.00792127067224</c:v>
                </c:pt>
                <c:pt idx="418">
                  <c:v>-20.45137694812582</c:v>
                </c:pt>
                <c:pt idx="419">
                  <c:v>-21.89300019262095</c:v>
                </c:pt>
                <c:pt idx="420">
                  <c:v>-23.33276010541073</c:v>
                </c:pt>
                <c:pt idx="421">
                  <c:v>-24.77062582322419</c:v>
                </c:pt>
                <c:pt idx="422">
                  <c:v>-26.20656651885308</c:v>
                </c:pt>
                <c:pt idx="423">
                  <c:v>-27.64055140173845</c:v>
                </c:pt>
                <c:pt idx="424">
                  <c:v>-29.07254971855743</c:v>
                </c:pt>
                <c:pt idx="425">
                  <c:v>-30.50253075380862</c:v>
                </c:pt>
                <c:pt idx="426">
                  <c:v>-31.93046383039649</c:v>
                </c:pt>
                <c:pt idx="427">
                  <c:v>-33.35631831021588</c:v>
                </c:pt>
                <c:pt idx="428">
                  <c:v>-34.78006359473505</c:v>
                </c:pt>
                <c:pt idx="429">
                  <c:v>-36.20166912557828</c:v>
                </c:pt>
                <c:pt idx="430">
                  <c:v>-37.62110438510776</c:v>
                </c:pt>
                <c:pt idx="431">
                  <c:v>-39.03833889700453</c:v>
                </c:pt>
                <c:pt idx="432">
                  <c:v>-40.45334222684818</c:v>
                </c:pt>
                <c:pt idx="433">
                  <c:v>-41.86608398269771</c:v>
                </c:pt>
                <c:pt idx="434">
                  <c:v>-43.27653381566881</c:v>
                </c:pt>
                <c:pt idx="435">
                  <c:v>-44.68466142051138</c:v>
                </c:pt>
                <c:pt idx="436">
                  <c:v>-46.09043653618926</c:v>
                </c:pt>
                <c:pt idx="437">
                  <c:v>-47.49382894645142</c:v>
                </c:pt>
                <c:pt idx="438">
                  <c:v>-48.89480848041185</c:v>
                </c:pt>
                <c:pt idx="439">
                  <c:v>-50.29334501312248</c:v>
                </c:pt>
                <c:pt idx="440">
                  <c:v>-51.68940846614572</c:v>
                </c:pt>
                <c:pt idx="441">
                  <c:v>-53.08296880812822</c:v>
                </c:pt>
                <c:pt idx="442">
                  <c:v>-54.47399605537148</c:v>
                </c:pt>
                <c:pt idx="443">
                  <c:v>-55.86246027240486</c:v>
                </c:pt>
                <c:pt idx="444">
                  <c:v>-57.24833157255306</c:v>
                </c:pt>
                <c:pt idx="445">
                  <c:v>-58.6315801185065</c:v>
                </c:pt>
                <c:pt idx="446">
                  <c:v>-60.01217612288931</c:v>
                </c:pt>
                <c:pt idx="447">
                  <c:v>-61.39008984882526</c:v>
                </c:pt>
                <c:pt idx="448">
                  <c:v>-62.76529161050608</c:v>
                </c:pt>
                <c:pt idx="449">
                  <c:v>-64.1377517737541</c:v>
                </c:pt>
                <c:pt idx="450">
                  <c:v>-65.50744075659006</c:v>
                </c:pt>
                <c:pt idx="451">
                  <c:v>-66.87432902979158</c:v>
                </c:pt>
                <c:pt idx="452">
                  <c:v>-68.23838711745677</c:v>
                </c:pt>
                <c:pt idx="453">
                  <c:v>-69.599585597572</c:v>
                </c:pt>
                <c:pt idx="454">
                  <c:v>-70.95789510255864</c:v>
                </c:pt>
                <c:pt idx="455">
                  <c:v>-72.31328631984722</c:v>
                </c:pt>
                <c:pt idx="456">
                  <c:v>-73.66572999242237</c:v>
                </c:pt>
                <c:pt idx="457">
                  <c:v>-75.01519691939063</c:v>
                </c:pt>
                <c:pt idx="458">
                  <c:v>-76.36165795652775</c:v>
                </c:pt>
                <c:pt idx="459">
                  <c:v>-77.70508401683857</c:v>
                </c:pt>
                <c:pt idx="460">
                  <c:v>-79.04544607111164</c:v>
                </c:pt>
                <c:pt idx="461">
                  <c:v>-80.38271514846541</c:v>
                </c:pt>
                <c:pt idx="462">
                  <c:v>-81.71686233690913</c:v>
                </c:pt>
                <c:pt idx="463">
                  <c:v>-83.04785878388404</c:v>
                </c:pt>
                <c:pt idx="464">
                  <c:v>-84.3756756968189</c:v>
                </c:pt>
                <c:pt idx="465">
                  <c:v>-85.70028434367667</c:v>
                </c:pt>
                <c:pt idx="466">
                  <c:v>-87.02165605349929</c:v>
                </c:pt>
                <c:pt idx="467">
                  <c:v>-88.33976221695779</c:v>
                </c:pt>
                <c:pt idx="468">
                  <c:v>-89.65457428689338</c:v>
                </c:pt>
                <c:pt idx="469">
                  <c:v>-90.966063778861</c:v>
                </c:pt>
                <c:pt idx="470">
                  <c:v>-92.27420227167296</c:v>
                </c:pt>
                <c:pt idx="471">
                  <c:v>-93.57896140794128</c:v>
                </c:pt>
                <c:pt idx="472">
                  <c:v>-94.88031289461503</c:v>
                </c:pt>
                <c:pt idx="473">
                  <c:v>-96.17822850351934</c:v>
                </c:pt>
                <c:pt idx="474">
                  <c:v>-97.47268007189655</c:v>
                </c:pt>
                <c:pt idx="475">
                  <c:v>-98.76363950293471</c:v>
                </c:pt>
                <c:pt idx="476">
                  <c:v>-100.0510787663104</c:v>
                </c:pt>
                <c:pt idx="477">
                  <c:v>-101.3349698987185</c:v>
                </c:pt>
                <c:pt idx="478">
                  <c:v>-102.6152850044037</c:v>
                </c:pt>
                <c:pt idx="479">
                  <c:v>-103.891996255696</c:v>
                </c:pt>
                <c:pt idx="480">
                  <c:v>-105.165075893534</c:v>
                </c:pt>
                <c:pt idx="481">
                  <c:v>-106.4344962280017</c:v>
                </c:pt>
                <c:pt idx="482">
                  <c:v>-107.7002296388465</c:v>
                </c:pt>
                <c:pt idx="483">
                  <c:v>-108.9622485760092</c:v>
                </c:pt>
                <c:pt idx="484">
                  <c:v>-110.2205255601544</c:v>
                </c:pt>
                <c:pt idx="485">
                  <c:v>-111.4750331831823</c:v>
                </c:pt>
                <c:pt idx="486">
                  <c:v>-112.7257441087586</c:v>
                </c:pt>
                <c:pt idx="487">
                  <c:v>-113.9726310728336</c:v>
                </c:pt>
                <c:pt idx="488">
                  <c:v>-115.2156668841595</c:v>
                </c:pt>
                <c:pt idx="489">
                  <c:v>-116.4548244248078</c:v>
                </c:pt>
                <c:pt idx="490">
                  <c:v>-117.6900766506859</c:v>
                </c:pt>
                <c:pt idx="491">
                  <c:v>-118.9213965920577</c:v>
                </c:pt>
                <c:pt idx="492">
                  <c:v>-120.148757354047</c:v>
                </c:pt>
                <c:pt idx="493">
                  <c:v>-121.3721321171558</c:v>
                </c:pt>
                <c:pt idx="494">
                  <c:v>-122.591494137778</c:v>
                </c:pt>
                <c:pt idx="495">
                  <c:v>-123.806816748697</c:v>
                </c:pt>
                <c:pt idx="496">
                  <c:v>-125.0180733596064</c:v>
                </c:pt>
                <c:pt idx="497">
                  <c:v>-126.2252374576081</c:v>
                </c:pt>
                <c:pt idx="498">
                  <c:v>-127.4282826077208</c:v>
                </c:pt>
                <c:pt idx="499">
                  <c:v>-128.6271824533814</c:v>
                </c:pt>
                <c:pt idx="500">
                  <c:v>-129.8219107169473</c:v>
                </c:pt>
                <c:pt idx="501">
                  <c:v>-131.012441200197</c:v>
                </c:pt>
                <c:pt idx="502">
                  <c:v>-132.1987477848286</c:v>
                </c:pt>
                <c:pt idx="503">
                  <c:v>-133.3808044329575</c:v>
                </c:pt>
                <c:pt idx="504">
                  <c:v>-134.5585851876115</c:v>
                </c:pt>
                <c:pt idx="505">
                  <c:v>-135.7320641732249</c:v>
                </c:pt>
                <c:pt idx="506">
                  <c:v>-136.9012155961323</c:v>
                </c:pt>
                <c:pt idx="507">
                  <c:v>-138.0660137450579</c:v>
                </c:pt>
                <c:pt idx="508">
                  <c:v>-139.2264329916074</c:v>
                </c:pt>
                <c:pt idx="509">
                  <c:v>-140.3824477907535</c:v>
                </c:pt>
                <c:pt idx="510">
                  <c:v>-141.534032681321</c:v>
                </c:pt>
                <c:pt idx="511">
                  <c:v>-142.6811622864787</c:v>
                </c:pt>
                <c:pt idx="512">
                  <c:v>-143.823811314215</c:v>
                </c:pt>
                <c:pt idx="513">
                  <c:v>-144.9619545578197</c:v>
                </c:pt>
                <c:pt idx="514">
                  <c:v>-146.0955668963701</c:v>
                </c:pt>
                <c:pt idx="515">
                  <c:v>-147.2246232952045</c:v>
                </c:pt>
                <c:pt idx="516">
                  <c:v>-148.3490988063992</c:v>
                </c:pt>
                <c:pt idx="517">
                  <c:v>-149.4689685692424</c:v>
                </c:pt>
                <c:pt idx="518">
                  <c:v>-150.5842078107124</c:v>
                </c:pt>
                <c:pt idx="519">
                  <c:v>-151.6947918459414</c:v>
                </c:pt>
                <c:pt idx="520">
                  <c:v>-152.8006960786966</c:v>
                </c:pt>
                <c:pt idx="521">
                  <c:v>-153.9018960018341</c:v>
                </c:pt>
                <c:pt idx="522">
                  <c:v>-154.9983671977808</c:v>
                </c:pt>
                <c:pt idx="523">
                  <c:v>-156.0900853389856</c:v>
                </c:pt>
                <c:pt idx="524">
                  <c:v>-157.1770261883937</c:v>
                </c:pt>
                <c:pt idx="525">
                  <c:v>-158.2591655998962</c:v>
                </c:pt>
                <c:pt idx="526">
                  <c:v>-159.33647951881</c:v>
                </c:pt>
                <c:pt idx="527">
                  <c:v>-160.4089439823056</c:v>
                </c:pt>
                <c:pt idx="528">
                  <c:v>-161.4765351198893</c:v>
                </c:pt>
                <c:pt idx="529">
                  <c:v>-162.5392291538498</c:v>
                </c:pt>
                <c:pt idx="530">
                  <c:v>-163.597002399706</c:v>
                </c:pt>
                <c:pt idx="531">
                  <c:v>-164.6498312666616</c:v>
                </c:pt>
                <c:pt idx="532">
                  <c:v>-165.6976922580579</c:v>
                </c:pt>
                <c:pt idx="533">
                  <c:v>-166.7405619718117</c:v>
                </c:pt>
                <c:pt idx="534">
                  <c:v>-167.7784171008738</c:v>
                </c:pt>
                <c:pt idx="535">
                  <c:v>-168.8112344336568</c:v>
                </c:pt>
                <c:pt idx="536">
                  <c:v>-169.8389908544925</c:v>
                </c:pt>
                <c:pt idx="537">
                  <c:v>-170.8616633440602</c:v>
                </c:pt>
                <c:pt idx="538">
                  <c:v>-171.8792289798352</c:v>
                </c:pt>
                <c:pt idx="539">
                  <c:v>-172.8916649365164</c:v>
                </c:pt>
                <c:pt idx="540">
                  <c:v>-173.8989484864667</c:v>
                </c:pt>
                <c:pt idx="541">
                  <c:v>-174.9010570001376</c:v>
                </c:pt>
                <c:pt idx="542">
                  <c:v>-175.8979679465153</c:v>
                </c:pt>
                <c:pt idx="543">
                  <c:v>-176.8896588935314</c:v>
                </c:pt>
                <c:pt idx="544">
                  <c:v>-177.8761075085047</c:v>
                </c:pt>
                <c:pt idx="545">
                  <c:v>-178.857291558558</c:v>
                </c:pt>
                <c:pt idx="546">
                  <c:v>-179.8331889110418</c:v>
                </c:pt>
                <c:pt idx="547">
                  <c:v>-180.8037775339625</c:v>
                </c:pt>
                <c:pt idx="548">
                  <c:v>-181.7690354963931</c:v>
                </c:pt>
                <c:pt idx="549">
                  <c:v>-182.728940968898</c:v>
                </c:pt>
                <c:pt idx="550">
                  <c:v>-183.68347222394</c:v>
                </c:pt>
                <c:pt idx="551">
                  <c:v>-184.6326076363067</c:v>
                </c:pt>
                <c:pt idx="552">
                  <c:v>-185.5763256835079</c:v>
                </c:pt>
                <c:pt idx="553">
                  <c:v>-186.5146049461952</c:v>
                </c:pt>
                <c:pt idx="554">
                  <c:v>-187.4474241085688</c:v>
                </c:pt>
                <c:pt idx="555">
                  <c:v>-188.374761958777</c:v>
                </c:pt>
                <c:pt idx="556">
                  <c:v>-189.2965973893274</c:v>
                </c:pt>
                <c:pt idx="557">
                  <c:v>-190.2129093974857</c:v>
                </c:pt>
                <c:pt idx="558">
                  <c:v>-191.1236770856728</c:v>
                </c:pt>
                <c:pt idx="559">
                  <c:v>-192.0288796618694</c:v>
                </c:pt>
                <c:pt idx="560">
                  <c:v>-192.9284964400072</c:v>
                </c:pt>
                <c:pt idx="561">
                  <c:v>-193.822506840358</c:v>
                </c:pt>
                <c:pt idx="562">
                  <c:v>-194.7108903899387</c:v>
                </c:pt>
                <c:pt idx="563">
                  <c:v>-195.5936267228893</c:v>
                </c:pt>
                <c:pt idx="564">
                  <c:v>-196.4706955808646</c:v>
                </c:pt>
                <c:pt idx="565">
                  <c:v>-197.3420768134236</c:v>
                </c:pt>
                <c:pt idx="566">
                  <c:v>-198.2077503784008</c:v>
                </c:pt>
                <c:pt idx="567">
                  <c:v>-199.067696342307</c:v>
                </c:pt>
                <c:pt idx="568">
                  <c:v>-199.9218948806923</c:v>
                </c:pt>
                <c:pt idx="569">
                  <c:v>-200.7703262785284</c:v>
                </c:pt>
                <c:pt idx="570">
                  <c:v>-201.6129709305903</c:v>
                </c:pt>
                <c:pt idx="571">
                  <c:v>-202.44980934182</c:v>
                </c:pt>
                <c:pt idx="572">
                  <c:v>-203.2808221277035</c:v>
                </c:pt>
                <c:pt idx="573">
                  <c:v>-204.1059900146381</c:v>
                </c:pt>
                <c:pt idx="574">
                  <c:v>-204.9252938403</c:v>
                </c:pt>
                <c:pt idx="575">
                  <c:v>-205.7387145540066</c:v>
                </c:pt>
                <c:pt idx="576">
                  <c:v>-206.5462332170851</c:v>
                </c:pt>
                <c:pt idx="577">
                  <c:v>-207.3478310032258</c:v>
                </c:pt>
                <c:pt idx="578">
                  <c:v>-208.1434891988434</c:v>
                </c:pt>
                <c:pt idx="579">
                  <c:v>-208.9331892034403</c:v>
                </c:pt>
                <c:pt idx="580">
                  <c:v>-209.7169125299448</c:v>
                </c:pt>
                <c:pt idx="581">
                  <c:v>-210.4946408050824</c:v>
                </c:pt>
                <c:pt idx="582">
                  <c:v>-211.2663557697048</c:v>
                </c:pt>
                <c:pt idx="583">
                  <c:v>-212.0320392791608</c:v>
                </c:pt>
                <c:pt idx="584">
                  <c:v>-212.7916733036182</c:v>
                </c:pt>
                <c:pt idx="585">
                  <c:v>-213.5452399284253</c:v>
                </c:pt>
                <c:pt idx="586">
                  <c:v>-214.292721354441</c:v>
                </c:pt>
                <c:pt idx="587">
                  <c:v>-215.0340998983808</c:v>
                </c:pt>
                <c:pt idx="588">
                  <c:v>-215.7693579931473</c:v>
                </c:pt>
                <c:pt idx="589">
                  <c:v>-216.4984781881743</c:v>
                </c:pt>
                <c:pt idx="590">
                  <c:v>-217.22144314974</c:v>
                </c:pt>
                <c:pt idx="591">
                  <c:v>-217.9382356613207</c:v>
                </c:pt>
                <c:pt idx="592">
                  <c:v>-218.6488386239028</c:v>
                </c:pt>
                <c:pt idx="593">
                  <c:v>-219.3532350563127</c:v>
                </c:pt>
                <c:pt idx="594">
                  <c:v>-220.0514080955412</c:v>
                </c:pt>
                <c:pt idx="595">
                  <c:v>-220.7433409970624</c:v>
                </c:pt>
                <c:pt idx="596">
                  <c:v>-221.4290171351547</c:v>
                </c:pt>
                <c:pt idx="597">
                  <c:v>-222.1084200032163</c:v>
                </c:pt>
                <c:pt idx="598">
                  <c:v>-222.7815332140769</c:v>
                </c:pt>
                <c:pt idx="599">
                  <c:v>-223.448340500317</c:v>
                </c:pt>
                <c:pt idx="600">
                  <c:v>-224.1088257145672</c:v>
                </c:pt>
                <c:pt idx="601">
                  <c:v>-224.762972829827</c:v>
                </c:pt>
                <c:pt idx="602">
                  <c:v>-225.4107659397596</c:v>
                </c:pt>
                <c:pt idx="603">
                  <c:v>-226.052189259003</c:v>
                </c:pt>
                <c:pt idx="604">
                  <c:v>-226.687227123462</c:v>
                </c:pt>
                <c:pt idx="605">
                  <c:v>-227.3158639906154</c:v>
                </c:pt>
                <c:pt idx="606">
                  <c:v>-227.9380844398065</c:v>
                </c:pt>
                <c:pt idx="607">
                  <c:v>-228.553873172538</c:v>
                </c:pt>
                <c:pt idx="608">
                  <c:v>-229.1632150127631</c:v>
                </c:pt>
                <c:pt idx="609">
                  <c:v>-229.7660949071746</c:v>
                </c:pt>
                <c:pt idx="610">
                  <c:v>-230.3624979254928</c:v>
                </c:pt>
                <c:pt idx="611">
                  <c:v>-230.952409260743</c:v>
                </c:pt>
                <c:pt idx="612">
                  <c:v>-231.535814229549</c:v>
                </c:pt>
                <c:pt idx="613">
                  <c:v>-232.1126982724082</c:v>
                </c:pt>
                <c:pt idx="614">
                  <c:v>-232.683046953958</c:v>
                </c:pt>
                <c:pt idx="615">
                  <c:v>-233.2468459632658</c:v>
                </c:pt>
                <c:pt idx="616">
                  <c:v>-233.8040811140964</c:v>
                </c:pt>
                <c:pt idx="617">
                  <c:v>-234.3547383451775</c:v>
                </c:pt>
                <c:pt idx="618">
                  <c:v>-234.8988037204707</c:v>
                </c:pt>
                <c:pt idx="619">
                  <c:v>-235.4362634294405</c:v>
                </c:pt>
                <c:pt idx="620">
                  <c:v>-235.967103787313</c:v>
                </c:pt>
                <c:pt idx="621">
                  <c:v>-236.491311235335</c:v>
                </c:pt>
                <c:pt idx="622">
                  <c:v>-237.0088723410345</c:v>
                </c:pt>
                <c:pt idx="623">
                  <c:v>-237.5197737984759</c:v>
                </c:pt>
                <c:pt idx="624">
                  <c:v>-238.0240024285212</c:v>
                </c:pt>
                <c:pt idx="625">
                  <c:v>-238.5215451790619</c:v>
                </c:pt>
                <c:pt idx="626">
                  <c:v>-239.0123891252861</c:v>
                </c:pt>
                <c:pt idx="627">
                  <c:v>-239.4965214699156</c:v>
                </c:pt>
                <c:pt idx="628">
                  <c:v>-239.9739295434518</c:v>
                </c:pt>
                <c:pt idx="629">
                  <c:v>-240.4446008044164</c:v>
                </c:pt>
                <c:pt idx="630">
                  <c:v>-240.9085228395902</c:v>
                </c:pt>
                <c:pt idx="631">
                  <c:v>-241.3656833642496</c:v>
                </c:pt>
                <c:pt idx="632">
                  <c:v>-241.8160702224004</c:v>
                </c:pt>
                <c:pt idx="633">
                  <c:v>-242.2596713870096</c:v>
                </c:pt>
                <c:pt idx="634">
                  <c:v>-242.6964749602335</c:v>
                </c:pt>
                <c:pt idx="635">
                  <c:v>-243.126469173645</c:v>
                </c:pt>
                <c:pt idx="636">
                  <c:v>-243.5496423884572</c:v>
                </c:pt>
                <c:pt idx="637">
                  <c:v>-243.9659830957453</c:v>
                </c:pt>
                <c:pt idx="638">
                  <c:v>-244.3754799166673</c:v>
                </c:pt>
                <c:pt idx="639">
                  <c:v>-244.7781216026745</c:v>
                </c:pt>
                <c:pt idx="640">
                  <c:v>-245.1738970357347</c:v>
                </c:pt>
                <c:pt idx="641">
                  <c:v>-245.5627952285365</c:v>
                </c:pt>
                <c:pt idx="642">
                  <c:v>-245.9448053247034</c:v>
                </c:pt>
                <c:pt idx="643">
                  <c:v>-246.3199165989974</c:v>
                </c:pt>
                <c:pt idx="644">
                  <c:v>-246.6881184575241</c:v>
                </c:pt>
                <c:pt idx="645">
                  <c:v>-247.0494004379301</c:v>
                </c:pt>
                <c:pt idx="646">
                  <c:v>-247.403752209614</c:v>
                </c:pt>
                <c:pt idx="647">
                  <c:v>-247.7511635739136</c:v>
                </c:pt>
                <c:pt idx="648">
                  <c:v>-248.0916244642983</c:v>
                </c:pt>
                <c:pt idx="649">
                  <c:v>-248.4251249465676</c:v>
                </c:pt>
                <c:pt idx="650">
                  <c:v>-248.7516552190358</c:v>
                </c:pt>
                <c:pt idx="651">
                  <c:v>-249.0712056127224</c:v>
                </c:pt>
                <c:pt idx="652">
                  <c:v>-249.3837665915302</c:v>
                </c:pt>
                <c:pt idx="653">
                  <c:v>-249.6893287524335</c:v>
                </c:pt>
                <c:pt idx="654">
                  <c:v>-249.9878828256503</c:v>
                </c:pt>
                <c:pt idx="655">
                  <c:v>-250.2794196748254</c:v>
                </c:pt>
                <c:pt idx="656">
                  <c:v>-250.563930297204</c:v>
                </c:pt>
                <c:pt idx="657">
                  <c:v>-250.8414058237945</c:v>
                </c:pt>
                <c:pt idx="658">
                  <c:v>-251.1118375195463</c:v>
                </c:pt>
                <c:pt idx="659">
                  <c:v>-251.3752167835145</c:v>
                </c:pt>
                <c:pt idx="660">
                  <c:v>-251.6315351490196</c:v>
                </c:pt>
                <c:pt idx="661">
                  <c:v>-251.880784283814</c:v>
                </c:pt>
                <c:pt idx="662">
                  <c:v>-252.1229559902364</c:v>
                </c:pt>
                <c:pt idx="663">
                  <c:v>-252.358042205371</c:v>
                </c:pt>
                <c:pt idx="664">
                  <c:v>-252.5860350011961</c:v>
                </c:pt>
                <c:pt idx="665">
                  <c:v>-252.8069265847444</c:v>
                </c:pt>
                <c:pt idx="666">
                  <c:v>-253.0207092982388</c:v>
                </c:pt>
                <c:pt idx="667">
                  <c:v>-253.2273756192504</c:v>
                </c:pt>
                <c:pt idx="668">
                  <c:v>-253.4269181608338</c:v>
                </c:pt>
                <c:pt idx="669">
                  <c:v>-253.6193296716674</c:v>
                </c:pt>
                <c:pt idx="670">
                  <c:v>-253.8046030362011</c:v>
                </c:pt>
                <c:pt idx="671">
                  <c:v>-253.982731274778</c:v>
                </c:pt>
                <c:pt idx="672">
                  <c:v>-254.1537075437771</c:v>
                </c:pt>
                <c:pt idx="673">
                  <c:v>-254.31752513574</c:v>
                </c:pt>
                <c:pt idx="674">
                  <c:v>-254.474177479501</c:v>
                </c:pt>
                <c:pt idx="675">
                  <c:v>-254.6236581403062</c:v>
                </c:pt>
                <c:pt idx="676">
                  <c:v>-254.7659608199461</c:v>
                </c:pt>
                <c:pt idx="677">
                  <c:v>-254.9010793568641</c:v>
                </c:pt>
                <c:pt idx="678">
                  <c:v>-255.029007726282</c:v>
                </c:pt>
                <c:pt idx="679">
                  <c:v>-255.1497400403112</c:v>
                </c:pt>
                <c:pt idx="680">
                  <c:v>-255.2632705480675</c:v>
                </c:pt>
                <c:pt idx="681">
                  <c:v>-255.3695936357765</c:v>
                </c:pt>
                <c:pt idx="682">
                  <c:v>-255.4687038268843</c:v>
                </c:pt>
                <c:pt idx="683">
                  <c:v>-255.5605957821567</c:v>
                </c:pt>
                <c:pt idx="684">
                  <c:v>-255.6452642997894</c:v>
                </c:pt>
                <c:pt idx="685">
                  <c:v>-255.7227043155011</c:v>
                </c:pt>
                <c:pt idx="686">
                  <c:v>-255.7929109026264</c:v>
                </c:pt>
                <c:pt idx="687">
                  <c:v>-255.8558792722155</c:v>
                </c:pt>
                <c:pt idx="688">
                  <c:v>-255.9116047731268</c:v>
                </c:pt>
                <c:pt idx="689">
                  <c:v>-255.9600828921128</c:v>
                </c:pt>
                <c:pt idx="690">
                  <c:v>-256.001309253899</c:v>
                </c:pt>
                <c:pt idx="691">
                  <c:v>-256.0352796212836</c:v>
                </c:pt>
                <c:pt idx="692">
                  <c:v>-256.0619898952027</c:v>
                </c:pt>
                <c:pt idx="693">
                  <c:v>-256.0814361148117</c:v>
                </c:pt>
                <c:pt idx="694">
                  <c:v>-256.0936144575662</c:v>
                </c:pt>
                <c:pt idx="695">
                  <c:v>-256.0985212392968</c:v>
                </c:pt>
                <c:pt idx="696">
                  <c:v>-256.0961529142626</c:v>
                </c:pt>
                <c:pt idx="697">
                  <c:v>-256.0865060752432</c:v>
                </c:pt>
                <c:pt idx="698">
                  <c:v>-256.0695774535819</c:v>
                </c:pt>
                <c:pt idx="699">
                  <c:v>-256.0453639192578</c:v>
                </c:pt>
                <c:pt idx="700">
                  <c:v>-256.0138624809454</c:v>
                </c:pt>
                <c:pt idx="701">
                  <c:v>-255.9750702860711</c:v>
                </c:pt>
                <c:pt idx="702">
                  <c:v>-255.9289846208661</c:v>
                </c:pt>
                <c:pt idx="703">
                  <c:v>-255.8756029104193</c:v>
                </c:pt>
                <c:pt idx="704">
                  <c:v>-255.8149227187244</c:v>
                </c:pt>
                <c:pt idx="705">
                  <c:v>-255.7469417487292</c:v>
                </c:pt>
                <c:pt idx="706">
                  <c:v>-255.671657842377</c:v>
                </c:pt>
                <c:pt idx="707">
                  <c:v>-255.5890689806488</c:v>
                </c:pt>
                <c:pt idx="708">
                  <c:v>-255.4991732836012</c:v>
                </c:pt>
                <c:pt idx="709">
                  <c:v>-255.4019690104025</c:v>
                </c:pt>
                <c:pt idx="710">
                  <c:v>-255.2974545593658</c:v>
                </c:pt>
                <c:pt idx="711">
                  <c:v>-255.1856284679801</c:v>
                </c:pt>
                <c:pt idx="712">
                  <c:v>-255.0664894129362</c:v>
                </c:pt>
                <c:pt idx="713">
                  <c:v>-254.9400362101516</c:v>
                </c:pt>
                <c:pt idx="714">
                  <c:v>-254.8062678148007</c:v>
                </c:pt>
                <c:pt idx="715">
                  <c:v>-254.665183321322</c:v>
                </c:pt>
                <c:pt idx="716">
                  <c:v>-254.5167819634469</c:v>
                </c:pt>
                <c:pt idx="717">
                  <c:v>-254.3610631142073</c:v>
                </c:pt>
                <c:pt idx="718">
                  <c:v>-254.1980262859475</c:v>
                </c:pt>
                <c:pt idx="719">
                  <c:v>-254.0276711303384</c:v>
                </c:pt>
                <c:pt idx="720">
                  <c:v>-253.849997438381</c:v>
                </c:pt>
                <c:pt idx="721">
                  <c:v>-253.6650051404096</c:v>
                </c:pt>
                <c:pt idx="722">
                  <c:v>-253.4726943060952</c:v>
                </c:pt>
                <c:pt idx="723">
                  <c:v>-253.2730651444403</c:v>
                </c:pt>
                <c:pt idx="724">
                  <c:v>-253.0661180037874</c:v>
                </c:pt>
                <c:pt idx="725">
                  <c:v>-252.8518533717888</c:v>
                </c:pt>
                <c:pt idx="726">
                  <c:v>-252.630271875421</c:v>
                </c:pt>
                <c:pt idx="727">
                  <c:v>-252.4013742809584</c:v>
                </c:pt>
                <c:pt idx="728">
                  <c:v>-252.1651614939663</c:v>
                </c:pt>
                <c:pt idx="729">
                  <c:v>-251.9216345592814</c:v>
                </c:pt>
                <c:pt idx="730">
                  <c:v>-251.6707946609862</c:v>
                </c:pt>
                <c:pt idx="731">
                  <c:v>-251.4126431223984</c:v>
                </c:pt>
                <c:pt idx="732">
                  <c:v>-251.1471814060324</c:v>
                </c:pt>
                <c:pt idx="733">
                  <c:v>-250.8744111135814</c:v>
                </c:pt>
                <c:pt idx="734">
                  <c:v>-250.5943339858828</c:v>
                </c:pt>
                <c:pt idx="735">
                  <c:v>-250.3069519028853</c:v>
                </c:pt>
                <c:pt idx="736">
                  <c:v>-250.0122668836148</c:v>
                </c:pt>
                <c:pt idx="737">
                  <c:v>-249.7102810861296</c:v>
                </c:pt>
                <c:pt idx="738">
                  <c:v>-249.4009968074933</c:v>
                </c:pt>
                <c:pt idx="739">
                  <c:v>-249.084416483712</c:v>
                </c:pt>
                <c:pt idx="740">
                  <c:v>-248.7605426897042</c:v>
                </c:pt>
                <c:pt idx="741">
                  <c:v>-248.4293781392459</c:v>
                </c:pt>
                <c:pt idx="742">
                  <c:v>-248.0909256849156</c:v>
                </c:pt>
                <c:pt idx="743">
                  <c:v>-247.7451883180445</c:v>
                </c:pt>
                <c:pt idx="744">
                  <c:v>-247.3921691686576</c:v>
                </c:pt>
                <c:pt idx="745">
                  <c:v>-247.0318715054148</c:v>
                </c:pt>
                <c:pt idx="746">
                  <c:v>-246.6642987355474</c:v>
                </c:pt>
                <c:pt idx="747">
                  <c:v>-246.2894544047972</c:v>
                </c:pt>
                <c:pt idx="748">
                  <c:v>-245.9073421973436</c:v>
                </c:pt>
                <c:pt idx="749">
                  <c:v>-245.5179659357351</c:v>
                </c:pt>
                <c:pt idx="750">
                  <c:v>-245.1213295808202</c:v>
                </c:pt>
                <c:pt idx="751">
                  <c:v>-244.7174372316646</c:v>
                </c:pt>
                <c:pt idx="752">
                  <c:v>-244.3062931254841</c:v>
                </c:pt>
                <c:pt idx="753">
                  <c:v>-243.8879016375513</c:v>
                </c:pt>
                <c:pt idx="754">
                  <c:v>-243.462267281123</c:v>
                </c:pt>
                <c:pt idx="755">
                  <c:v>-243.0293947073463</c:v>
                </c:pt>
                <c:pt idx="756">
                  <c:v>-242.589288705178</c:v>
                </c:pt>
                <c:pt idx="757">
                  <c:v>-242.1419542012824</c:v>
                </c:pt>
                <c:pt idx="758">
                  <c:v>-241.6873962599522</c:v>
                </c:pt>
                <c:pt idx="759">
                  <c:v>-241.225620082996</c:v>
                </c:pt>
                <c:pt idx="760">
                  <c:v>-240.7566310096521</c:v>
                </c:pt>
              </c:numCache>
            </c:numRef>
          </c:xVal>
          <c:yVal>
            <c:numRef>
              <c:f>Sheet6!$H$2:$H$762</c:f>
              <c:numCache>
                <c:formatCode>General</c:formatCode>
                <c:ptCount val="761"/>
                <c:pt idx="0">
                  <c:v>0.0</c:v>
                </c:pt>
                <c:pt idx="1">
                  <c:v>1.495965396570943</c:v>
                </c:pt>
                <c:pt idx="2">
                  <c:v>2.991898859799451</c:v>
                </c:pt>
                <c:pt idx="3">
                  <c:v>4.48776845695102</c:v>
                </c:pt>
                <c:pt idx="4">
                  <c:v>5.983542256507086</c:v>
                </c:pt>
                <c:pt idx="5">
                  <c:v>7.479188328772938</c:v>
                </c:pt>
                <c:pt idx="6">
                  <c:v>8.97467474648559</c:v>
                </c:pt>
                <c:pt idx="7">
                  <c:v>10.46996958542168</c:v>
                </c:pt>
                <c:pt idx="8">
                  <c:v>11.96504092500525</c:v>
                </c:pt>
                <c:pt idx="9">
                  <c:v>13.45985684891531</c:v>
                </c:pt>
                <c:pt idx="10">
                  <c:v>14.95438544569365</c:v>
                </c:pt>
                <c:pt idx="11">
                  <c:v>16.44859480935252</c:v>
                </c:pt>
                <c:pt idx="12">
                  <c:v>17.94245303998179</c:v>
                </c:pt>
                <c:pt idx="13">
                  <c:v>19.43592824435679</c:v>
                </c:pt>
                <c:pt idx="14">
                  <c:v>20.92898853654413</c:v>
                </c:pt>
                <c:pt idx="15">
                  <c:v>22.42160203851061</c:v>
                </c:pt>
                <c:pt idx="16">
                  <c:v>23.91373688072892</c:v>
                </c:pt>
                <c:pt idx="17">
                  <c:v>25.40536120278542</c:v>
                </c:pt>
                <c:pt idx="18">
                  <c:v>26.89644315398477</c:v>
                </c:pt>
                <c:pt idx="19">
                  <c:v>28.38695089395853</c:v>
                </c:pt>
                <c:pt idx="20">
                  <c:v>29.87685259327014</c:v>
                </c:pt>
                <c:pt idx="21">
                  <c:v>31.36611643402112</c:v>
                </c:pt>
                <c:pt idx="22">
                  <c:v>32.8547106104574</c:v>
                </c:pt>
                <c:pt idx="23">
                  <c:v>34.34260332957354</c:v>
                </c:pt>
                <c:pt idx="24">
                  <c:v>35.82976281171934</c:v>
                </c:pt>
                <c:pt idx="25">
                  <c:v>37.31615729120409</c:v>
                </c:pt>
                <c:pt idx="26">
                  <c:v>38.80175501690245</c:v>
                </c:pt>
                <c:pt idx="27">
                  <c:v>40.28652425285687</c:v>
                </c:pt>
                <c:pt idx="28">
                  <c:v>41.77043327888401</c:v>
                </c:pt>
                <c:pt idx="29">
                  <c:v>43.25345039117691</c:v>
                </c:pt>
                <c:pt idx="30">
                  <c:v>44.73554390291043</c:v>
                </c:pt>
                <c:pt idx="31">
                  <c:v>46.2166821448421</c:v>
                </c:pt>
                <c:pt idx="32">
                  <c:v>47.69683346591775</c:v>
                </c:pt>
                <c:pt idx="33">
                  <c:v>49.17596623387201</c:v>
                </c:pt>
                <c:pt idx="34">
                  <c:v>50.65404883583115</c:v>
                </c:pt>
                <c:pt idx="35">
                  <c:v>52.13104967891573</c:v>
                </c:pt>
                <c:pt idx="36">
                  <c:v>53.60693719084088</c:v>
                </c:pt>
                <c:pt idx="37">
                  <c:v>55.08167982051823</c:v>
                </c:pt>
                <c:pt idx="38">
                  <c:v>56.55524603865614</c:v>
                </c:pt>
                <c:pt idx="39">
                  <c:v>58.02760433836045</c:v>
                </c:pt>
                <c:pt idx="40">
                  <c:v>59.49872323573366</c:v>
                </c:pt>
                <c:pt idx="41">
                  <c:v>60.96857127047516</c:v>
                </c:pt>
                <c:pt idx="42">
                  <c:v>62.43711700647891</c:v>
                </c:pt>
                <c:pt idx="43">
                  <c:v>63.90432903243343</c:v>
                </c:pt>
                <c:pt idx="44">
                  <c:v>65.3701759624189</c:v>
                </c:pt>
                <c:pt idx="45">
                  <c:v>66.83462643650651</c:v>
                </c:pt>
                <c:pt idx="46">
                  <c:v>68.2976491213513</c:v>
                </c:pt>
                <c:pt idx="47">
                  <c:v>69.7592127107917</c:v>
                </c:pt>
                <c:pt idx="48">
                  <c:v>71.21928592644792</c:v>
                </c:pt>
                <c:pt idx="49">
                  <c:v>72.67783751831124</c:v>
                </c:pt>
                <c:pt idx="50">
                  <c:v>74.13483626534656</c:v>
                </c:pt>
                <c:pt idx="51">
                  <c:v>75.5902509760781</c:v>
                </c:pt>
                <c:pt idx="52">
                  <c:v>77.0440504891914</c:v>
                </c:pt>
                <c:pt idx="53">
                  <c:v>78.4962036741205</c:v>
                </c:pt>
                <c:pt idx="54">
                  <c:v>79.94667943164432</c:v>
                </c:pt>
                <c:pt idx="55">
                  <c:v>81.39544669447868</c:v>
                </c:pt>
                <c:pt idx="56">
                  <c:v>82.8424744278653</c:v>
                </c:pt>
                <c:pt idx="57">
                  <c:v>84.28773163016413</c:v>
                </c:pt>
                <c:pt idx="58">
                  <c:v>85.73118733344346</c:v>
                </c:pt>
                <c:pt idx="59">
                  <c:v>87.17281060407086</c:v>
                </c:pt>
                <c:pt idx="60">
                  <c:v>88.61257054329843</c:v>
                </c:pt>
                <c:pt idx="61">
                  <c:v>90.05043628785535</c:v>
                </c:pt>
                <c:pt idx="62">
                  <c:v>91.48637701053165</c:v>
                </c:pt>
                <c:pt idx="63">
                  <c:v>92.92036192077091</c:v>
                </c:pt>
                <c:pt idx="64">
                  <c:v>94.35236026524742</c:v>
                </c:pt>
                <c:pt idx="65">
                  <c:v>95.78234132845884</c:v>
                </c:pt>
                <c:pt idx="66">
                  <c:v>97.2102744333131</c:v>
                </c:pt>
                <c:pt idx="67">
                  <c:v>98.6361289417001</c:v>
                </c:pt>
                <c:pt idx="68">
                  <c:v>100.0598742550901</c:v>
                </c:pt>
                <c:pt idx="69">
                  <c:v>101.4814798151066</c:v>
                </c:pt>
                <c:pt idx="70">
                  <c:v>102.9009151041112</c:v>
                </c:pt>
                <c:pt idx="71">
                  <c:v>104.3181496457846</c:v>
                </c:pt>
                <c:pt idx="72">
                  <c:v>105.7331530057068</c:v>
                </c:pt>
                <c:pt idx="73">
                  <c:v>107.1458947919347</c:v>
                </c:pt>
                <c:pt idx="74">
                  <c:v>108.5563446555842</c:v>
                </c:pt>
                <c:pt idx="75">
                  <c:v>109.9644722914064</c:v>
                </c:pt>
                <c:pt idx="76">
                  <c:v>111.3702474383616</c:v>
                </c:pt>
                <c:pt idx="77">
                  <c:v>112.7736398802013</c:v>
                </c:pt>
                <c:pt idx="78">
                  <c:v>114.1746194460378</c:v>
                </c:pt>
                <c:pt idx="79">
                  <c:v>115.5731560109222</c:v>
                </c:pt>
                <c:pt idx="80">
                  <c:v>116.9692194964174</c:v>
                </c:pt>
                <c:pt idx="81">
                  <c:v>118.3627798711676</c:v>
                </c:pt>
                <c:pt idx="82">
                  <c:v>119.7538071514759</c:v>
                </c:pt>
                <c:pt idx="83">
                  <c:v>121.1422714018711</c:v>
                </c:pt>
                <c:pt idx="84">
                  <c:v>122.528142735676</c:v>
                </c:pt>
                <c:pt idx="85">
                  <c:v>123.911391315582</c:v>
                </c:pt>
                <c:pt idx="86">
                  <c:v>125.2919873542115</c:v>
                </c:pt>
                <c:pt idx="87">
                  <c:v>126.6699011146881</c:v>
                </c:pt>
                <c:pt idx="88">
                  <c:v>128.0451029112046</c:v>
                </c:pt>
                <c:pt idx="89">
                  <c:v>129.4175631095803</c:v>
                </c:pt>
                <c:pt idx="90">
                  <c:v>130.7872521278376</c:v>
                </c:pt>
                <c:pt idx="91">
                  <c:v>132.1541404367515</c:v>
                </c:pt>
                <c:pt idx="92">
                  <c:v>133.5181985604222</c:v>
                </c:pt>
                <c:pt idx="93">
                  <c:v>134.879397076832</c:v>
                </c:pt>
                <c:pt idx="94">
                  <c:v>136.2377066184052</c:v>
                </c:pt>
                <c:pt idx="95">
                  <c:v>137.5930978725693</c:v>
                </c:pt>
                <c:pt idx="96">
                  <c:v>138.9455415823101</c:v>
                </c:pt>
                <c:pt idx="97">
                  <c:v>140.2950085467322</c:v>
                </c:pt>
                <c:pt idx="98">
                  <c:v>141.6414696216118</c:v>
                </c:pt>
                <c:pt idx="99">
                  <c:v>142.9848957199536</c:v>
                </c:pt>
                <c:pt idx="100">
                  <c:v>144.3252578125446</c:v>
                </c:pt>
                <c:pt idx="101">
                  <c:v>145.662526928502</c:v>
                </c:pt>
                <c:pt idx="102">
                  <c:v>146.9966741558352</c:v>
                </c:pt>
                <c:pt idx="103">
                  <c:v>148.3276706419854</c:v>
                </c:pt>
                <c:pt idx="104">
                  <c:v>149.6554875943806</c:v>
                </c:pt>
                <c:pt idx="105">
                  <c:v>150.9800962809837</c:v>
                </c:pt>
                <c:pt idx="106">
                  <c:v>152.3014680308347</c:v>
                </c:pt>
                <c:pt idx="107">
                  <c:v>153.6195742346011</c:v>
                </c:pt>
                <c:pt idx="108">
                  <c:v>154.9343863451325</c:v>
                </c:pt>
                <c:pt idx="109">
                  <c:v>156.245875877974</c:v>
                </c:pt>
                <c:pt idx="110">
                  <c:v>157.5540144119424</c:v>
                </c:pt>
                <c:pt idx="111">
                  <c:v>158.8587735896475</c:v>
                </c:pt>
                <c:pt idx="112">
                  <c:v>160.1601251180378</c:v>
                </c:pt>
                <c:pt idx="113">
                  <c:v>161.4580407689386</c:v>
                </c:pt>
                <c:pt idx="114">
                  <c:v>162.75249237959</c:v>
                </c:pt>
                <c:pt idx="115">
                  <c:v>164.0434518531795</c:v>
                </c:pt>
                <c:pt idx="116">
                  <c:v>165.3308911593845</c:v>
                </c:pt>
                <c:pt idx="117">
                  <c:v>166.6147823348966</c:v>
                </c:pt>
                <c:pt idx="118">
                  <c:v>167.8950974839664</c:v>
                </c:pt>
                <c:pt idx="119">
                  <c:v>169.1718087789147</c:v>
                </c:pt>
                <c:pt idx="120">
                  <c:v>170.4448884606852</c:v>
                </c:pt>
                <c:pt idx="121">
                  <c:v>171.7143088393566</c:v>
                </c:pt>
                <c:pt idx="122">
                  <c:v>172.98004229468</c:v>
                </c:pt>
                <c:pt idx="123">
                  <c:v>174.242061276594</c:v>
                </c:pt>
                <c:pt idx="124">
                  <c:v>175.500338305763</c:v>
                </c:pt>
                <c:pt idx="125">
                  <c:v>176.754845974084</c:v>
                </c:pt>
                <c:pt idx="126">
                  <c:v>178.0055569452248</c:v>
                </c:pt>
                <c:pt idx="127">
                  <c:v>179.252443955135</c:v>
                </c:pt>
                <c:pt idx="128">
                  <c:v>180.495479812562</c:v>
                </c:pt>
                <c:pt idx="129">
                  <c:v>181.7346373995795</c:v>
                </c:pt>
                <c:pt idx="130">
                  <c:v>182.969889672097</c:v>
                </c:pt>
                <c:pt idx="131">
                  <c:v>184.2012096603731</c:v>
                </c:pt>
                <c:pt idx="132">
                  <c:v>185.4285704695332</c:v>
                </c:pt>
                <c:pt idx="133">
                  <c:v>186.651945280079</c:v>
                </c:pt>
                <c:pt idx="134">
                  <c:v>187.8713073484016</c:v>
                </c:pt>
                <c:pt idx="135">
                  <c:v>189.0866300072846</c:v>
                </c:pt>
                <c:pt idx="136">
                  <c:v>190.2978866664196</c:v>
                </c:pt>
                <c:pt idx="137">
                  <c:v>191.5050508129106</c:v>
                </c:pt>
                <c:pt idx="138">
                  <c:v>192.7080960117741</c:v>
                </c:pt>
                <c:pt idx="139">
                  <c:v>193.9069959064454</c:v>
                </c:pt>
                <c:pt idx="140">
                  <c:v>195.101724219282</c:v>
                </c:pt>
                <c:pt idx="141">
                  <c:v>196.2922547520615</c:v>
                </c:pt>
                <c:pt idx="142">
                  <c:v>197.4785613864814</c:v>
                </c:pt>
                <c:pt idx="143">
                  <c:v>198.6606180846557</c:v>
                </c:pt>
                <c:pt idx="144">
                  <c:v>199.8383988896132</c:v>
                </c:pt>
                <c:pt idx="145">
                  <c:v>201.0118779257832</c:v>
                </c:pt>
                <c:pt idx="146">
                  <c:v>202.1810293995036</c:v>
                </c:pt>
                <c:pt idx="147">
                  <c:v>203.3458275994965</c:v>
                </c:pt>
                <c:pt idx="148">
                  <c:v>204.506246897367</c:v>
                </c:pt>
                <c:pt idx="149">
                  <c:v>205.6622617480844</c:v>
                </c:pt>
                <c:pt idx="150">
                  <c:v>206.8138466904775</c:v>
                </c:pt>
                <c:pt idx="151">
                  <c:v>207.9609763477118</c:v>
                </c:pt>
                <c:pt idx="152">
                  <c:v>209.1036254277711</c:v>
                </c:pt>
                <c:pt idx="153">
                  <c:v>210.2417687239505</c:v>
                </c:pt>
                <c:pt idx="154">
                  <c:v>211.3753811153262</c:v>
                </c:pt>
                <c:pt idx="155">
                  <c:v>212.5044375672321</c:v>
                </c:pt>
                <c:pt idx="156">
                  <c:v>213.6289131317415</c:v>
                </c:pt>
                <c:pt idx="157">
                  <c:v>214.7487829481472</c:v>
                </c:pt>
                <c:pt idx="158">
                  <c:v>215.8640222434252</c:v>
                </c:pt>
                <c:pt idx="159">
                  <c:v>216.9746063327068</c:v>
                </c:pt>
                <c:pt idx="160">
                  <c:v>218.0805106197558</c:v>
                </c:pt>
                <c:pt idx="161">
                  <c:v>219.1817105974317</c:v>
                </c:pt>
                <c:pt idx="162">
                  <c:v>220.2781818481558</c:v>
                </c:pt>
                <c:pt idx="163">
                  <c:v>221.36990004438</c:v>
                </c:pt>
                <c:pt idx="164">
                  <c:v>222.456840949046</c:v>
                </c:pt>
                <c:pt idx="165">
                  <c:v>223.5389804160482</c:v>
                </c:pt>
                <c:pt idx="166">
                  <c:v>224.616294390694</c:v>
                </c:pt>
                <c:pt idx="167">
                  <c:v>225.688758910161</c:v>
                </c:pt>
                <c:pt idx="168">
                  <c:v>226.7563501039531</c:v>
                </c:pt>
                <c:pt idx="169">
                  <c:v>227.8190441943544</c:v>
                </c:pt>
                <c:pt idx="170">
                  <c:v>228.8768174968886</c:v>
                </c:pt>
                <c:pt idx="171">
                  <c:v>229.9296464207551</c:v>
                </c:pt>
                <c:pt idx="172">
                  <c:v>230.9775074692928</c:v>
                </c:pt>
                <c:pt idx="173">
                  <c:v>232.0203772404214</c:v>
                </c:pt>
                <c:pt idx="174">
                  <c:v>233.0582324270857</c:v>
                </c:pt>
                <c:pt idx="175">
                  <c:v>234.0910498177015</c:v>
                </c:pt>
                <c:pt idx="176">
                  <c:v>235.118806296596</c:v>
                </c:pt>
                <c:pt idx="177">
                  <c:v>236.1414788444533</c:v>
                </c:pt>
                <c:pt idx="178">
                  <c:v>237.1590445387434</c:v>
                </c:pt>
                <c:pt idx="179">
                  <c:v>238.1714805541653</c:v>
                </c:pt>
                <c:pt idx="180">
                  <c:v>239.1787641630783</c:v>
                </c:pt>
                <c:pt idx="181">
                  <c:v>240.18087273594</c:v>
                </c:pt>
                <c:pt idx="182">
                  <c:v>241.1777837417278</c:v>
                </c:pt>
                <c:pt idx="183">
                  <c:v>242.1694747483777</c:v>
                </c:pt>
                <c:pt idx="184">
                  <c:v>243.1559234232056</c:v>
                </c:pt>
                <c:pt idx="185">
                  <c:v>244.1371075333316</c:v>
                </c:pt>
                <c:pt idx="186">
                  <c:v>245.1130049461067</c:v>
                </c:pt>
                <c:pt idx="187">
                  <c:v>246.0835936295372</c:v>
                </c:pt>
                <c:pt idx="188">
                  <c:v>247.0488516526962</c:v>
                </c:pt>
                <c:pt idx="189">
                  <c:v>248.0087571861415</c:v>
                </c:pt>
                <c:pt idx="190">
                  <c:v>248.963288502342</c:v>
                </c:pt>
                <c:pt idx="191">
                  <c:v>249.9124239760781</c:v>
                </c:pt>
                <c:pt idx="192">
                  <c:v>250.8561420848621</c:v>
                </c:pt>
                <c:pt idx="193">
                  <c:v>251.7944214093444</c:v>
                </c:pt>
                <c:pt idx="194">
                  <c:v>252.7272406337222</c:v>
                </c:pt>
                <c:pt idx="195">
                  <c:v>253.6545785461441</c:v>
                </c:pt>
                <c:pt idx="196">
                  <c:v>254.5764140391175</c:v>
                </c:pt>
                <c:pt idx="197">
                  <c:v>255.4927261099062</c:v>
                </c:pt>
                <c:pt idx="198">
                  <c:v>256.4034938609307</c:v>
                </c:pt>
                <c:pt idx="199">
                  <c:v>257.3086965001696</c:v>
                </c:pt>
                <c:pt idx="200">
                  <c:v>258.2083133415502</c:v>
                </c:pt>
                <c:pt idx="201">
                  <c:v>259.1023238053556</c:v>
                </c:pt>
                <c:pt idx="202">
                  <c:v>259.9907074185832</c:v>
                </c:pt>
                <c:pt idx="203">
                  <c:v>260.8734438153907</c:v>
                </c:pt>
                <c:pt idx="204">
                  <c:v>261.7505127374196</c:v>
                </c:pt>
                <c:pt idx="205">
                  <c:v>262.621894034229</c:v>
                </c:pt>
                <c:pt idx="206">
                  <c:v>263.4875676636573</c:v>
                </c:pt>
                <c:pt idx="207">
                  <c:v>264.34751369221</c:v>
                </c:pt>
                <c:pt idx="208">
                  <c:v>265.2017122954371</c:v>
                </c:pt>
                <c:pt idx="209">
                  <c:v>266.0501437583117</c:v>
                </c:pt>
                <c:pt idx="210">
                  <c:v>266.8927884756038</c:v>
                </c:pt>
                <c:pt idx="211">
                  <c:v>267.7296269522565</c:v>
                </c:pt>
                <c:pt idx="212">
                  <c:v>268.5606398037577</c:v>
                </c:pt>
                <c:pt idx="213">
                  <c:v>269.3858077564951</c:v>
                </c:pt>
                <c:pt idx="214">
                  <c:v>270.2051116481483</c:v>
                </c:pt>
                <c:pt idx="215">
                  <c:v>271.0185324280382</c:v>
                </c:pt>
                <c:pt idx="216">
                  <c:v>271.8260511574865</c:v>
                </c:pt>
                <c:pt idx="217">
                  <c:v>272.6276490101833</c:v>
                </c:pt>
                <c:pt idx="218">
                  <c:v>273.4233072725396</c:v>
                </c:pt>
                <c:pt idx="219">
                  <c:v>274.213007344062</c:v>
                </c:pt>
                <c:pt idx="220">
                  <c:v>274.9967307376697</c:v>
                </c:pt>
                <c:pt idx="221">
                  <c:v>275.7744590800972</c:v>
                </c:pt>
                <c:pt idx="222">
                  <c:v>276.5461741121882</c:v>
                </c:pt>
                <c:pt idx="223">
                  <c:v>277.3118576892903</c:v>
                </c:pt>
                <c:pt idx="224">
                  <c:v>278.0714917815715</c:v>
                </c:pt>
                <c:pt idx="225">
                  <c:v>278.8250584743802</c:v>
                </c:pt>
                <c:pt idx="226">
                  <c:v>279.5725399685699</c:v>
                </c:pt>
                <c:pt idx="227">
                  <c:v>280.3139185808653</c:v>
                </c:pt>
                <c:pt idx="228">
                  <c:v>281.0491767441582</c:v>
                </c:pt>
                <c:pt idx="229">
                  <c:v>281.7782970078782</c:v>
                </c:pt>
                <c:pt idx="230">
                  <c:v>282.5012620383148</c:v>
                </c:pt>
                <c:pt idx="231">
                  <c:v>283.2180546189338</c:v>
                </c:pt>
                <c:pt idx="232">
                  <c:v>283.9286576507225</c:v>
                </c:pt>
                <c:pt idx="233">
                  <c:v>284.6330541525068</c:v>
                </c:pt>
                <c:pt idx="234">
                  <c:v>285.3312272612732</c:v>
                </c:pt>
                <c:pt idx="235">
                  <c:v>286.0231602325039</c:v>
                </c:pt>
                <c:pt idx="236">
                  <c:v>286.7088364404664</c:v>
                </c:pt>
                <c:pt idx="237">
                  <c:v>287.3882393785601</c:v>
                </c:pt>
                <c:pt idx="238">
                  <c:v>288.0613526596165</c:v>
                </c:pt>
                <c:pt idx="239">
                  <c:v>288.7281600162111</c:v>
                </c:pt>
                <c:pt idx="240">
                  <c:v>289.3886453009772</c:v>
                </c:pt>
                <c:pt idx="241">
                  <c:v>290.0427924869093</c:v>
                </c:pt>
                <c:pt idx="242">
                  <c:v>290.6905856676717</c:v>
                </c:pt>
                <c:pt idx="243">
                  <c:v>291.3320090578985</c:v>
                </c:pt>
                <c:pt idx="244">
                  <c:v>291.9670469934977</c:v>
                </c:pt>
                <c:pt idx="245">
                  <c:v>292.5956839319442</c:v>
                </c:pt>
                <c:pt idx="246">
                  <c:v>293.2179044525772</c:v>
                </c:pt>
                <c:pt idx="247">
                  <c:v>293.8336932569068</c:v>
                </c:pt>
                <c:pt idx="248">
                  <c:v>294.4430351688782</c:v>
                </c:pt>
                <c:pt idx="249">
                  <c:v>295.045915135184</c:v>
                </c:pt>
                <c:pt idx="250">
                  <c:v>295.6423182255423</c:v>
                </c:pt>
                <c:pt idx="251">
                  <c:v>296.2322296329806</c:v>
                </c:pt>
                <c:pt idx="252">
                  <c:v>296.8156346741207</c:v>
                </c:pt>
                <c:pt idx="253">
                  <c:v>297.3925187894538</c:v>
                </c:pt>
                <c:pt idx="254">
                  <c:v>297.9628675436217</c:v>
                </c:pt>
                <c:pt idx="255">
                  <c:v>298.526666625689</c:v>
                </c:pt>
                <c:pt idx="256">
                  <c:v>299.0839018494178</c:v>
                </c:pt>
                <c:pt idx="257">
                  <c:v>299.6345591535357</c:v>
                </c:pt>
                <c:pt idx="258">
                  <c:v>300.1786246020046</c:v>
                </c:pt>
                <c:pt idx="259">
                  <c:v>300.7160843842855</c:v>
                </c:pt>
                <c:pt idx="260">
                  <c:v>301.2469248156036</c:v>
                </c:pt>
                <c:pt idx="261">
                  <c:v>301.7711323372015</c:v>
                </c:pt>
                <c:pt idx="262">
                  <c:v>302.2886935166155</c:v>
                </c:pt>
                <c:pt idx="263">
                  <c:v>302.7995950479004</c:v>
                </c:pt>
                <c:pt idx="264">
                  <c:v>303.303823751919</c:v>
                </c:pt>
                <c:pt idx="265">
                  <c:v>303.8013665765613</c:v>
                </c:pt>
                <c:pt idx="266">
                  <c:v>304.2922105970138</c:v>
                </c:pt>
                <c:pt idx="267">
                  <c:v>304.7763430159985</c:v>
                </c:pt>
                <c:pt idx="268">
                  <c:v>305.2537511640147</c:v>
                </c:pt>
                <c:pt idx="269">
                  <c:v>305.7244224995825</c:v>
                </c:pt>
                <c:pt idx="270">
                  <c:v>306.1883446094818</c:v>
                </c:pt>
                <c:pt idx="271">
                  <c:v>306.6455052089875</c:v>
                </c:pt>
                <c:pt idx="272">
                  <c:v>307.0958921421038</c:v>
                </c:pt>
                <c:pt idx="273">
                  <c:v>307.539493381799</c:v>
                </c:pt>
                <c:pt idx="274">
                  <c:v>307.9762970302235</c:v>
                </c:pt>
                <c:pt idx="275">
                  <c:v>308.4062913189539</c:v>
                </c:pt>
                <c:pt idx="276">
                  <c:v>308.829464609199</c:v>
                </c:pt>
                <c:pt idx="277">
                  <c:v>309.2458053920328</c:v>
                </c:pt>
                <c:pt idx="278">
                  <c:v>309.6553022886116</c:v>
                </c:pt>
                <c:pt idx="279">
                  <c:v>310.0579440503878</c:v>
                </c:pt>
                <c:pt idx="280">
                  <c:v>310.4537195593255</c:v>
                </c:pt>
                <c:pt idx="281">
                  <c:v>310.8426178281145</c:v>
                </c:pt>
                <c:pt idx="282">
                  <c:v>311.2246280003743</c:v>
                </c:pt>
                <c:pt idx="283">
                  <c:v>311.5997393508663</c:v>
                </c:pt>
                <c:pt idx="284">
                  <c:v>311.9679412856938</c:v>
                </c:pt>
                <c:pt idx="285">
                  <c:v>312.329223342507</c:v>
                </c:pt>
                <c:pt idx="286">
                  <c:v>312.6835751906989</c:v>
                </c:pt>
                <c:pt idx="287">
                  <c:v>313.0309866316057</c:v>
                </c:pt>
                <c:pt idx="288">
                  <c:v>313.3714475986968</c:v>
                </c:pt>
                <c:pt idx="289">
                  <c:v>313.7049481577708</c:v>
                </c:pt>
                <c:pt idx="290">
                  <c:v>314.0314785071382</c:v>
                </c:pt>
                <c:pt idx="291">
                  <c:v>314.3510289778221</c:v>
                </c:pt>
                <c:pt idx="292">
                  <c:v>314.663590033722</c:v>
                </c:pt>
                <c:pt idx="293">
                  <c:v>314.9691522718035</c:v>
                </c:pt>
                <c:pt idx="294">
                  <c:v>315.2677064222918</c:v>
                </c:pt>
                <c:pt idx="295">
                  <c:v>315.559243348834</c:v>
                </c:pt>
                <c:pt idx="296">
                  <c:v>315.8437540486632</c:v>
                </c:pt>
                <c:pt idx="297">
                  <c:v>316.121229652792</c:v>
                </c:pt>
                <c:pt idx="298">
                  <c:v>316.3916614261687</c:v>
                </c:pt>
                <c:pt idx="299">
                  <c:v>316.6550407678457</c:v>
                </c:pt>
                <c:pt idx="300">
                  <c:v>316.9113592111399</c:v>
                </c:pt>
                <c:pt idx="301">
                  <c:v>317.160608423813</c:v>
                </c:pt>
                <c:pt idx="302">
                  <c:v>317.4027802081881</c:v>
                </c:pt>
                <c:pt idx="303">
                  <c:v>317.6378665013577</c:v>
                </c:pt>
                <c:pt idx="304">
                  <c:v>317.8658593752932</c:v>
                </c:pt>
                <c:pt idx="305">
                  <c:v>318.0867510370286</c:v>
                </c:pt>
                <c:pt idx="306">
                  <c:v>318.300533828787</c:v>
                </c:pt>
                <c:pt idx="307">
                  <c:v>318.5072002281356</c:v>
                </c:pt>
                <c:pt idx="308">
                  <c:v>318.7067428481262</c:v>
                </c:pt>
                <c:pt idx="309">
                  <c:v>318.8991544374433</c:v>
                </c:pt>
                <c:pt idx="310">
                  <c:v>319.084427880527</c:v>
                </c:pt>
                <c:pt idx="311">
                  <c:v>319.2625561977223</c:v>
                </c:pt>
                <c:pt idx="312">
                  <c:v>319.4335325454044</c:v>
                </c:pt>
                <c:pt idx="313">
                  <c:v>319.5973502161215</c:v>
                </c:pt>
                <c:pt idx="314">
                  <c:v>319.7540026386988</c:v>
                </c:pt>
                <c:pt idx="315">
                  <c:v>319.903483378384</c:v>
                </c:pt>
                <c:pt idx="316">
                  <c:v>320.045786136966</c:v>
                </c:pt>
                <c:pt idx="317">
                  <c:v>320.1809047528818</c:v>
                </c:pt>
                <c:pt idx="318">
                  <c:v>320.3088332013608</c:v>
                </c:pt>
                <c:pt idx="319">
                  <c:v>320.4295655945085</c:v>
                </c:pt>
                <c:pt idx="320">
                  <c:v>320.5430961814388</c:v>
                </c:pt>
                <c:pt idx="321">
                  <c:v>320.6494193483765</c:v>
                </c:pt>
                <c:pt idx="322">
                  <c:v>320.7485296187664</c:v>
                </c:pt>
                <c:pt idx="323">
                  <c:v>320.8404216533757</c:v>
                </c:pt>
                <c:pt idx="324">
                  <c:v>320.9250902503915</c:v>
                </c:pt>
                <c:pt idx="325">
                  <c:v>321.0025303455377</c:v>
                </c:pt>
                <c:pt idx="326">
                  <c:v>321.0727370121438</c:v>
                </c:pt>
                <c:pt idx="327">
                  <c:v>321.1357054612636</c:v>
                </c:pt>
                <c:pt idx="328">
                  <c:v>321.191431041752</c:v>
                </c:pt>
                <c:pt idx="329">
                  <c:v>321.2399092403563</c:v>
                </c:pt>
                <c:pt idx="330">
                  <c:v>321.2811356818061</c:v>
                </c:pt>
                <c:pt idx="331">
                  <c:v>321.3151061288936</c:v>
                </c:pt>
                <c:pt idx="332">
                  <c:v>321.3418164825539</c:v>
                </c:pt>
                <c:pt idx="333">
                  <c:v>321.3612627819443</c:v>
                </c:pt>
                <c:pt idx="334">
                  <c:v>321.3734412045193</c:v>
                </c:pt>
                <c:pt idx="335">
                  <c:v>321.3783480661015</c:v>
                </c:pt>
                <c:pt idx="336">
                  <c:v>321.3759798209598</c:v>
                </c:pt>
                <c:pt idx="337">
                  <c:v>321.3663330618616</c:v>
                </c:pt>
                <c:pt idx="338">
                  <c:v>321.3494045201544</c:v>
                </c:pt>
                <c:pt idx="339">
                  <c:v>321.3251910658116</c:v>
                </c:pt>
                <c:pt idx="340">
                  <c:v>321.2936897075118</c:v>
                </c:pt>
                <c:pt idx="341">
                  <c:v>321.254897592678</c:v>
                </c:pt>
                <c:pt idx="342">
                  <c:v>321.2088120075388</c:v>
                </c:pt>
                <c:pt idx="343">
                  <c:v>321.155430377184</c:v>
                </c:pt>
                <c:pt idx="344">
                  <c:v>321.0947502656035</c:v>
                </c:pt>
                <c:pt idx="345">
                  <c:v>321.0267693757457</c:v>
                </c:pt>
                <c:pt idx="346">
                  <c:v>320.951485549551</c:v>
                </c:pt>
                <c:pt idx="347">
                  <c:v>320.8688967679988</c:v>
                </c:pt>
                <c:pt idx="348">
                  <c:v>320.7790011511468</c:v>
                </c:pt>
                <c:pt idx="349">
                  <c:v>320.6817969581568</c:v>
                </c:pt>
                <c:pt idx="350">
                  <c:v>320.5772825873493</c:v>
                </c:pt>
                <c:pt idx="351">
                  <c:v>320.4654565762015</c:v>
                </c:pt>
                <c:pt idx="352">
                  <c:v>320.3463176014112</c:v>
                </c:pt>
                <c:pt idx="353">
                  <c:v>320.2198644788918</c:v>
                </c:pt>
                <c:pt idx="354">
                  <c:v>320.0860961638141</c:v>
                </c:pt>
                <c:pt idx="355">
                  <c:v>319.9450117506165</c:v>
                </c:pt>
                <c:pt idx="356">
                  <c:v>319.7966104730316</c:v>
                </c:pt>
                <c:pt idx="357">
                  <c:v>319.6408917040867</c:v>
                </c:pt>
                <c:pt idx="358">
                  <c:v>319.4778549561215</c:v>
                </c:pt>
                <c:pt idx="359">
                  <c:v>319.3074998808158</c:v>
                </c:pt>
                <c:pt idx="360">
                  <c:v>319.1298262691618</c:v>
                </c:pt>
                <c:pt idx="361">
                  <c:v>318.9448340514913</c:v>
                </c:pt>
                <c:pt idx="362">
                  <c:v>318.7525232974775</c:v>
                </c:pt>
                <c:pt idx="363">
                  <c:v>318.5528942161237</c:v>
                </c:pt>
                <c:pt idx="364">
                  <c:v>318.3459471557645</c:v>
                </c:pt>
                <c:pt idx="365">
                  <c:v>318.1316826040541</c:v>
                </c:pt>
                <c:pt idx="366">
                  <c:v>317.9101011879653</c:v>
                </c:pt>
                <c:pt idx="367">
                  <c:v>317.681203673777</c:v>
                </c:pt>
                <c:pt idx="368">
                  <c:v>317.4449909670493</c:v>
                </c:pt>
                <c:pt idx="369">
                  <c:v>317.2014641126162</c:v>
                </c:pt>
                <c:pt idx="370">
                  <c:v>316.9506242945623</c:v>
                </c:pt>
                <c:pt idx="371">
                  <c:v>316.6924728362</c:v>
                </c:pt>
                <c:pt idx="372">
                  <c:v>316.4270112000451</c:v>
                </c:pt>
                <c:pt idx="373">
                  <c:v>316.1542409877891</c:v>
                </c:pt>
                <c:pt idx="374">
                  <c:v>315.8741639402671</c:v>
                </c:pt>
                <c:pt idx="375">
                  <c:v>315.5867819374272</c:v>
                </c:pt>
                <c:pt idx="376">
                  <c:v>315.2920969982889</c:v>
                </c:pt>
                <c:pt idx="377">
                  <c:v>314.9901112809212</c:v>
                </c:pt>
                <c:pt idx="378">
                  <c:v>314.6808270823768</c:v>
                </c:pt>
                <c:pt idx="379">
                  <c:v>314.3642468386627</c:v>
                </c:pt>
                <c:pt idx="380">
                  <c:v>314.0403731246963</c:v>
                </c:pt>
                <c:pt idx="381">
                  <c:v>313.7092086542507</c:v>
                </c:pt>
                <c:pt idx="382">
                  <c:v>313.3707562799042</c:v>
                </c:pt>
                <c:pt idx="383">
                  <c:v>313.0250189929836</c:v>
                </c:pt>
                <c:pt idx="384">
                  <c:v>312.6719999235217</c:v>
                </c:pt>
                <c:pt idx="385">
                  <c:v>312.3117023401676</c:v>
                </c:pt>
                <c:pt idx="386">
                  <c:v>311.9441296501557</c:v>
                </c:pt>
                <c:pt idx="387">
                  <c:v>311.5692853992244</c:v>
                </c:pt>
                <c:pt idx="388">
                  <c:v>311.1871732715511</c:v>
                </c:pt>
                <c:pt idx="389">
                  <c:v>310.7977970896836</c:v>
                </c:pt>
                <c:pt idx="390">
                  <c:v>310.4011608144721</c:v>
                </c:pt>
                <c:pt idx="391">
                  <c:v>309.9972685449782</c:v>
                </c:pt>
                <c:pt idx="392">
                  <c:v>309.5861245184166</c:v>
                </c:pt>
                <c:pt idx="393">
                  <c:v>309.1677331100623</c:v>
                </c:pt>
                <c:pt idx="394">
                  <c:v>308.7420988331638</c:v>
                </c:pt>
                <c:pt idx="395">
                  <c:v>308.30922633887</c:v>
                </c:pt>
                <c:pt idx="396">
                  <c:v>307.8691204161346</c:v>
                </c:pt>
                <c:pt idx="397">
                  <c:v>307.4217859916236</c:v>
                </c:pt>
                <c:pt idx="398">
                  <c:v>306.967228129629</c:v>
                </c:pt>
                <c:pt idx="399">
                  <c:v>306.5054520319553</c:v>
                </c:pt>
                <c:pt idx="400">
                  <c:v>306.0364630378403</c:v>
                </c:pt>
                <c:pt idx="401">
                  <c:v>305.5602666238453</c:v>
                </c:pt>
                <c:pt idx="402">
                  <c:v>305.0768684037403</c:v>
                </c:pt>
                <c:pt idx="403">
                  <c:v>304.5862741284222</c:v>
                </c:pt>
                <c:pt idx="404">
                  <c:v>304.088489685782</c:v>
                </c:pt>
                <c:pt idx="405">
                  <c:v>303.5835211006008</c:v>
                </c:pt>
                <c:pt idx="406">
                  <c:v>303.0713745344381</c:v>
                </c:pt>
                <c:pt idx="407">
                  <c:v>302.5520562855101</c:v>
                </c:pt>
                <c:pt idx="408">
                  <c:v>302.0255727885695</c:v>
                </c:pt>
                <c:pt idx="409">
                  <c:v>301.491930614796</c:v>
                </c:pt>
                <c:pt idx="410">
                  <c:v>300.9511364716398</c:v>
                </c:pt>
                <c:pt idx="411">
                  <c:v>300.4031972027382</c:v>
                </c:pt>
                <c:pt idx="412">
                  <c:v>299.8481197877435</c:v>
                </c:pt>
                <c:pt idx="413">
                  <c:v>299.2859113422099</c:v>
                </c:pt>
                <c:pt idx="414">
                  <c:v>298.7165791174692</c:v>
                </c:pt>
                <c:pt idx="415">
                  <c:v>298.140130500467</c:v>
                </c:pt>
                <c:pt idx="416">
                  <c:v>297.5565730136357</c:v>
                </c:pt>
                <c:pt idx="417">
                  <c:v>296.9659143147558</c:v>
                </c:pt>
                <c:pt idx="418">
                  <c:v>296.368162196802</c:v>
                </c:pt>
                <c:pt idx="419">
                  <c:v>295.7633245877961</c:v>
                </c:pt>
                <c:pt idx="420">
                  <c:v>295.1514095506603</c:v>
                </c:pt>
                <c:pt idx="421">
                  <c:v>294.532425283059</c:v>
                </c:pt>
                <c:pt idx="422">
                  <c:v>293.9063801172442</c:v>
                </c:pt>
                <c:pt idx="423">
                  <c:v>293.2732825198995</c:v>
                </c:pt>
                <c:pt idx="424">
                  <c:v>292.6331410919735</c:v>
                </c:pt>
                <c:pt idx="425">
                  <c:v>291.9859645685215</c:v>
                </c:pt>
                <c:pt idx="426">
                  <c:v>291.3317618185372</c:v>
                </c:pt>
                <c:pt idx="427">
                  <c:v>290.6705418447808</c:v>
                </c:pt>
                <c:pt idx="428">
                  <c:v>290.0023137836125</c:v>
                </c:pt>
                <c:pt idx="429">
                  <c:v>289.3270869048167</c:v>
                </c:pt>
                <c:pt idx="430">
                  <c:v>288.644870611427</c:v>
                </c:pt>
                <c:pt idx="431">
                  <c:v>287.9556744395328</c:v>
                </c:pt>
                <c:pt idx="432">
                  <c:v>287.2595080581289</c:v>
                </c:pt>
                <c:pt idx="433">
                  <c:v>286.5563812689066</c:v>
                </c:pt>
                <c:pt idx="434">
                  <c:v>285.8463040060652</c:v>
                </c:pt>
                <c:pt idx="435">
                  <c:v>285.1292863361398</c:v>
                </c:pt>
                <c:pt idx="436">
                  <c:v>284.4053384577913</c:v>
                </c:pt>
                <c:pt idx="437">
                  <c:v>283.6744707016423</c:v>
                </c:pt>
                <c:pt idx="438">
                  <c:v>282.9366935300339</c:v>
                </c:pt>
                <c:pt idx="439">
                  <c:v>282.192017536869</c:v>
                </c:pt>
                <c:pt idx="440">
                  <c:v>281.4404534473869</c:v>
                </c:pt>
                <c:pt idx="441">
                  <c:v>280.6820121179745</c:v>
                </c:pt>
                <c:pt idx="442">
                  <c:v>279.9167045359422</c:v>
                </c:pt>
                <c:pt idx="443">
                  <c:v>279.144541819332</c:v>
                </c:pt>
                <c:pt idx="444">
                  <c:v>278.3655352166816</c:v>
                </c:pt>
                <c:pt idx="445">
                  <c:v>277.5796961068548</c:v>
                </c:pt>
                <c:pt idx="446">
                  <c:v>276.7870359987692</c:v>
                </c:pt>
                <c:pt idx="447">
                  <c:v>275.9875665312205</c:v>
                </c:pt>
                <c:pt idx="448">
                  <c:v>275.1812994726362</c:v>
                </c:pt>
                <c:pt idx="449">
                  <c:v>274.368246720869</c:v>
                </c:pt>
                <c:pt idx="450">
                  <c:v>273.54842030295</c:v>
                </c:pt>
                <c:pt idx="451">
                  <c:v>272.7218323748796</c:v>
                </c:pt>
                <c:pt idx="452">
                  <c:v>271.8884952213861</c:v>
                </c:pt>
                <c:pt idx="453">
                  <c:v>271.0484212556912</c:v>
                </c:pt>
                <c:pt idx="454">
                  <c:v>270.2016230192771</c:v>
                </c:pt>
                <c:pt idx="455">
                  <c:v>269.3481131816472</c:v>
                </c:pt>
                <c:pt idx="456">
                  <c:v>268.4879045400805</c:v>
                </c:pt>
                <c:pt idx="457">
                  <c:v>267.6210100194007</c:v>
                </c:pt>
                <c:pt idx="458">
                  <c:v>266.7474426717101</c:v>
                </c:pt>
                <c:pt idx="459">
                  <c:v>265.8672156761538</c:v>
                </c:pt>
                <c:pt idx="460">
                  <c:v>264.9803423386721</c:v>
                </c:pt>
                <c:pt idx="461">
                  <c:v>264.0868360917456</c:v>
                </c:pt>
                <c:pt idx="462">
                  <c:v>263.1867104941218</c:v>
                </c:pt>
                <c:pt idx="463">
                  <c:v>262.2799792305838</c:v>
                </c:pt>
                <c:pt idx="464">
                  <c:v>261.3666561116722</c:v>
                </c:pt>
                <c:pt idx="465">
                  <c:v>260.4467550734264</c:v>
                </c:pt>
                <c:pt idx="466">
                  <c:v>259.5202901771214</c:v>
                </c:pt>
                <c:pt idx="467">
                  <c:v>258.5872756089982</c:v>
                </c:pt>
                <c:pt idx="468">
                  <c:v>257.6477256799944</c:v>
                </c:pt>
                <c:pt idx="469">
                  <c:v>256.7016548254708</c:v>
                </c:pt>
                <c:pt idx="470">
                  <c:v>255.749077604937</c:v>
                </c:pt>
                <c:pt idx="471">
                  <c:v>254.7900087017772</c:v>
                </c:pt>
                <c:pt idx="472">
                  <c:v>253.8244629229648</c:v>
                </c:pt>
                <c:pt idx="473">
                  <c:v>252.8524551987836</c:v>
                </c:pt>
                <c:pt idx="474">
                  <c:v>251.8740005825446</c:v>
                </c:pt>
                <c:pt idx="475">
                  <c:v>250.889114250299</c:v>
                </c:pt>
                <c:pt idx="476">
                  <c:v>249.897811500547</c:v>
                </c:pt>
                <c:pt idx="477">
                  <c:v>248.9001077539495</c:v>
                </c:pt>
                <c:pt idx="478">
                  <c:v>247.8960185530333</c:v>
                </c:pt>
                <c:pt idx="479">
                  <c:v>246.8855595618907</c:v>
                </c:pt>
                <c:pt idx="480">
                  <c:v>245.8687465658957</c:v>
                </c:pt>
                <c:pt idx="481">
                  <c:v>244.8455954713797</c:v>
                </c:pt>
                <c:pt idx="482">
                  <c:v>243.8161223053558</c:v>
                </c:pt>
                <c:pt idx="483">
                  <c:v>242.780343215191</c:v>
                </c:pt>
                <c:pt idx="484">
                  <c:v>241.7382744683113</c:v>
                </c:pt>
                <c:pt idx="485">
                  <c:v>240.6899324518892</c:v>
                </c:pt>
                <c:pt idx="486">
                  <c:v>239.63533367253</c:v>
                </c:pt>
                <c:pt idx="487">
                  <c:v>238.5744947559595</c:v>
                </c:pt>
                <c:pt idx="488">
                  <c:v>237.5074324467065</c:v>
                </c:pt>
                <c:pt idx="489">
                  <c:v>236.4341636077841</c:v>
                </c:pt>
                <c:pt idx="490">
                  <c:v>235.3547052203676</c:v>
                </c:pt>
                <c:pt idx="491">
                  <c:v>234.2690743834777</c:v>
                </c:pt>
                <c:pt idx="492">
                  <c:v>233.1772883136422</c:v>
                </c:pt>
                <c:pt idx="493">
                  <c:v>232.0793643445797</c:v>
                </c:pt>
                <c:pt idx="494">
                  <c:v>230.9753199268651</c:v>
                </c:pt>
                <c:pt idx="495">
                  <c:v>229.865172627598</c:v>
                </c:pt>
                <c:pt idx="496">
                  <c:v>228.7489401300676</c:v>
                </c:pt>
                <c:pt idx="497">
                  <c:v>227.6266402334167</c:v>
                </c:pt>
                <c:pt idx="498">
                  <c:v>226.4982908523037</c:v>
                </c:pt>
                <c:pt idx="499">
                  <c:v>225.3639100165562</c:v>
                </c:pt>
                <c:pt idx="500">
                  <c:v>224.2235158708374</c:v>
                </c:pt>
                <c:pt idx="501">
                  <c:v>223.0771266742951</c:v>
                </c:pt>
                <c:pt idx="502">
                  <c:v>221.924760800209</c:v>
                </c:pt>
                <c:pt idx="503">
                  <c:v>220.7664367356505</c:v>
                </c:pt>
                <c:pt idx="504">
                  <c:v>219.602173081125</c:v>
                </c:pt>
                <c:pt idx="505">
                  <c:v>218.4319885502207</c:v>
                </c:pt>
                <c:pt idx="506">
                  <c:v>217.2559019692452</c:v>
                </c:pt>
                <c:pt idx="507">
                  <c:v>216.0739322768814</c:v>
                </c:pt>
                <c:pt idx="508">
                  <c:v>214.8860985238133</c:v>
                </c:pt>
                <c:pt idx="509">
                  <c:v>213.6924198723668</c:v>
                </c:pt>
                <c:pt idx="510">
                  <c:v>212.4929155961458</c:v>
                </c:pt>
                <c:pt idx="511">
                  <c:v>211.2876050796725</c:v>
                </c:pt>
                <c:pt idx="512">
                  <c:v>210.0765078180043</c:v>
                </c:pt>
                <c:pt idx="513">
                  <c:v>208.8596434163721</c:v>
                </c:pt>
                <c:pt idx="514">
                  <c:v>207.6370315898062</c:v>
                </c:pt>
                <c:pt idx="515">
                  <c:v>206.4086921627579</c:v>
                </c:pt>
                <c:pt idx="516">
                  <c:v>205.1746450687246</c:v>
                </c:pt>
                <c:pt idx="517">
                  <c:v>203.9349103498705</c:v>
                </c:pt>
                <c:pt idx="518">
                  <c:v>202.6895081566413</c:v>
                </c:pt>
                <c:pt idx="519">
                  <c:v>201.4384587473857</c:v>
                </c:pt>
                <c:pt idx="520">
                  <c:v>200.1817824879652</c:v>
                </c:pt>
                <c:pt idx="521">
                  <c:v>198.9194998513692</c:v>
                </c:pt>
                <c:pt idx="522">
                  <c:v>197.6516314173273</c:v>
                </c:pt>
                <c:pt idx="523">
                  <c:v>196.3781978719088</c:v>
                </c:pt>
                <c:pt idx="524">
                  <c:v>195.0992200071405</c:v>
                </c:pt>
                <c:pt idx="525">
                  <c:v>193.8147187206016</c:v>
                </c:pt>
                <c:pt idx="526">
                  <c:v>192.5247150150306</c:v>
                </c:pt>
                <c:pt idx="527">
                  <c:v>191.2292299979241</c:v>
                </c:pt>
                <c:pt idx="528">
                  <c:v>189.9282848811328</c:v>
                </c:pt>
                <c:pt idx="529">
                  <c:v>188.6219009804645</c:v>
                </c:pt>
                <c:pt idx="530">
                  <c:v>187.3100997152677</c:v>
                </c:pt>
                <c:pt idx="531">
                  <c:v>185.9929026080358</c:v>
                </c:pt>
                <c:pt idx="532">
                  <c:v>184.6703312839858</c:v>
                </c:pt>
                <c:pt idx="533">
                  <c:v>183.342407470657</c:v>
                </c:pt>
                <c:pt idx="534">
                  <c:v>182.0091529974868</c:v>
                </c:pt>
                <c:pt idx="535">
                  <c:v>180.6705897954057</c:v>
                </c:pt>
                <c:pt idx="536">
                  <c:v>179.3267398964155</c:v>
                </c:pt>
                <c:pt idx="537">
                  <c:v>177.9776254331599</c:v>
                </c:pt>
                <c:pt idx="538">
                  <c:v>176.6232686385253</c:v>
                </c:pt>
                <c:pt idx="539">
                  <c:v>175.2636918451946</c:v>
                </c:pt>
                <c:pt idx="540">
                  <c:v>173.8989174852381</c:v>
                </c:pt>
                <c:pt idx="541">
                  <c:v>172.5289680896725</c:v>
                </c:pt>
                <c:pt idx="542">
                  <c:v>171.1538662880496</c:v>
                </c:pt>
                <c:pt idx="543">
                  <c:v>169.7736348080096</c:v>
                </c:pt>
                <c:pt idx="544">
                  <c:v>168.3882964748564</c:v>
                </c:pt>
                <c:pt idx="545">
                  <c:v>166.997874211117</c:v>
                </c:pt>
                <c:pt idx="546">
                  <c:v>165.6023910361171</c:v>
                </c:pt>
                <c:pt idx="547">
                  <c:v>164.201870065527</c:v>
                </c:pt>
                <c:pt idx="548">
                  <c:v>162.7963345109345</c:v>
                </c:pt>
                <c:pt idx="549">
                  <c:v>161.3858076793926</c:v>
                </c:pt>
                <c:pt idx="550">
                  <c:v>159.9703129729876</c:v>
                </c:pt>
                <c:pt idx="551">
                  <c:v>158.5498738883815</c:v>
                </c:pt>
                <c:pt idx="552">
                  <c:v>157.1245140163749</c:v>
                </c:pt>
                <c:pt idx="553">
                  <c:v>155.6942570414474</c:v>
                </c:pt>
                <c:pt idx="554">
                  <c:v>154.259126741318</c:v>
                </c:pt>
                <c:pt idx="555">
                  <c:v>152.819146986485</c:v>
                </c:pt>
                <c:pt idx="556">
                  <c:v>151.3743417397675</c:v>
                </c:pt>
                <c:pt idx="557">
                  <c:v>149.924735055866</c:v>
                </c:pt>
                <c:pt idx="558">
                  <c:v>148.4703510808845</c:v>
                </c:pt>
                <c:pt idx="559">
                  <c:v>147.0112140518838</c:v>
                </c:pt>
                <c:pt idx="560">
                  <c:v>145.5473482964146</c:v>
                </c:pt>
                <c:pt idx="561">
                  <c:v>144.0787782320565</c:v>
                </c:pt>
                <c:pt idx="562">
                  <c:v>142.605528365952</c:v>
                </c:pt>
                <c:pt idx="563">
                  <c:v>141.1276232943393</c:v>
                </c:pt>
                <c:pt idx="564">
                  <c:v>139.6450877020887</c:v>
                </c:pt>
                <c:pt idx="565">
                  <c:v>138.1579463622256</c:v>
                </c:pt>
                <c:pt idx="566">
                  <c:v>136.6662241354582</c:v>
                </c:pt>
                <c:pt idx="567">
                  <c:v>135.1699459697176</c:v>
                </c:pt>
                <c:pt idx="568">
                  <c:v>133.6691368996694</c:v>
                </c:pt>
                <c:pt idx="569">
                  <c:v>132.1638220462376</c:v>
                </c:pt>
                <c:pt idx="570">
                  <c:v>130.6540266161343</c:v>
                </c:pt>
                <c:pt idx="571">
                  <c:v>129.13977590137</c:v>
                </c:pt>
                <c:pt idx="572">
                  <c:v>127.6210952787878</c:v>
                </c:pt>
                <c:pt idx="573">
                  <c:v>126.0980102095578</c:v>
                </c:pt>
                <c:pt idx="574">
                  <c:v>124.5705462387109</c:v>
                </c:pt>
                <c:pt idx="575">
                  <c:v>123.0387289946454</c:v>
                </c:pt>
                <c:pt idx="576">
                  <c:v>121.5025841886384</c:v>
                </c:pt>
                <c:pt idx="577">
                  <c:v>119.9621376143587</c:v>
                </c:pt>
                <c:pt idx="578">
                  <c:v>118.4174151473741</c:v>
                </c:pt>
                <c:pt idx="579">
                  <c:v>116.8684427446579</c:v>
                </c:pt>
                <c:pt idx="580">
                  <c:v>115.3152464440995</c:v>
                </c:pt>
                <c:pt idx="581">
                  <c:v>113.7578523640017</c:v>
                </c:pt>
                <c:pt idx="582">
                  <c:v>112.1962867025881</c:v>
                </c:pt>
                <c:pt idx="583">
                  <c:v>110.6305757375043</c:v>
                </c:pt>
                <c:pt idx="584">
                  <c:v>109.0607458253163</c:v>
                </c:pt>
                <c:pt idx="585">
                  <c:v>107.4868234010072</c:v>
                </c:pt>
                <c:pt idx="586">
                  <c:v>105.9088349774758</c:v>
                </c:pt>
                <c:pt idx="587">
                  <c:v>104.3268071450339</c:v>
                </c:pt>
                <c:pt idx="588">
                  <c:v>102.7407665708972</c:v>
                </c:pt>
                <c:pt idx="589">
                  <c:v>101.1507399986759</c:v>
                </c:pt>
                <c:pt idx="590">
                  <c:v>99.5567542478709</c:v>
                </c:pt>
                <c:pt idx="591">
                  <c:v>97.95883621335747</c:v>
                </c:pt>
                <c:pt idx="592">
                  <c:v>96.35701286487861</c:v>
                </c:pt>
                <c:pt idx="593">
                  <c:v>94.751311246526</c:v>
                </c:pt>
                <c:pt idx="594">
                  <c:v>93.14175847623079</c:v>
                </c:pt>
                <c:pt idx="595">
                  <c:v>91.52838174524231</c:v>
                </c:pt>
                <c:pt idx="596">
                  <c:v>89.91120831761358</c:v>
                </c:pt>
                <c:pt idx="597">
                  <c:v>88.29026552968133</c:v>
                </c:pt>
                <c:pt idx="598">
                  <c:v>86.66558078954503</c:v>
                </c:pt>
                <c:pt idx="599">
                  <c:v>85.03718157654586</c:v>
                </c:pt>
                <c:pt idx="600">
                  <c:v>83.40509544074362</c:v>
                </c:pt>
                <c:pt idx="601">
                  <c:v>81.76935000239058</c:v>
                </c:pt>
                <c:pt idx="602">
                  <c:v>80.12997295140744</c:v>
                </c:pt>
                <c:pt idx="603">
                  <c:v>78.48699204685745</c:v>
                </c:pt>
                <c:pt idx="604">
                  <c:v>76.84043511641183</c:v>
                </c:pt>
                <c:pt idx="605">
                  <c:v>75.19033005582864</c:v>
                </c:pt>
                <c:pt idx="606">
                  <c:v>73.53670482841538</c:v>
                </c:pt>
                <c:pt idx="607">
                  <c:v>71.87958746449604</c:v>
                </c:pt>
                <c:pt idx="608">
                  <c:v>70.21900606088513</c:v>
                </c:pt>
                <c:pt idx="609">
                  <c:v>68.55498878034232</c:v>
                </c:pt>
                <c:pt idx="610">
                  <c:v>66.8875638510444</c:v>
                </c:pt>
                <c:pt idx="611">
                  <c:v>65.21675956604403</c:v>
                </c:pt>
                <c:pt idx="612">
                  <c:v>63.542604282732</c:v>
                </c:pt>
                <c:pt idx="613">
                  <c:v>61.86512642229738</c:v>
                </c:pt>
                <c:pt idx="614">
                  <c:v>60.18435446918615</c:v>
                </c:pt>
                <c:pt idx="615">
                  <c:v>58.50031697056</c:v>
                </c:pt>
                <c:pt idx="616">
                  <c:v>56.8130425357491</c:v>
                </c:pt>
                <c:pt idx="617">
                  <c:v>55.12255983571421</c:v>
                </c:pt>
                <c:pt idx="618">
                  <c:v>53.42889760249344</c:v>
                </c:pt>
                <c:pt idx="619">
                  <c:v>51.73208462866092</c:v>
                </c:pt>
                <c:pt idx="620">
                  <c:v>50.03214976677506</c:v>
                </c:pt>
                <c:pt idx="621">
                  <c:v>48.3291219288305</c:v>
                </c:pt>
                <c:pt idx="622">
                  <c:v>46.6230300857087</c:v>
                </c:pt>
                <c:pt idx="623">
                  <c:v>44.9139032666243</c:v>
                </c:pt>
                <c:pt idx="624">
                  <c:v>43.20177055857431</c:v>
                </c:pt>
                <c:pt idx="625">
                  <c:v>41.48666110578236</c:v>
                </c:pt>
                <c:pt idx="626">
                  <c:v>39.7686041091476</c:v>
                </c:pt>
                <c:pt idx="627">
                  <c:v>38.04762882568227</c:v>
                </c:pt>
                <c:pt idx="628">
                  <c:v>36.32376456796218</c:v>
                </c:pt>
                <c:pt idx="629">
                  <c:v>34.59704070356343</c:v>
                </c:pt>
                <c:pt idx="630">
                  <c:v>32.86748665450425</c:v>
                </c:pt>
                <c:pt idx="631">
                  <c:v>31.1351318966873</c:v>
                </c:pt>
                <c:pt idx="632">
                  <c:v>29.40000595933508</c:v>
                </c:pt>
                <c:pt idx="633">
                  <c:v>27.66213842443005</c:v>
                </c:pt>
                <c:pt idx="634">
                  <c:v>25.92155892615101</c:v>
                </c:pt>
                <c:pt idx="635">
                  <c:v>24.17829715030798</c:v>
                </c:pt>
                <c:pt idx="636">
                  <c:v>22.43238283377809</c:v>
                </c:pt>
                <c:pt idx="637">
                  <c:v>20.68384576393938</c:v>
                </c:pt>
                <c:pt idx="638">
                  <c:v>18.9327157781025</c:v>
                </c:pt>
                <c:pt idx="639">
                  <c:v>17.17902276294379</c:v>
                </c:pt>
                <c:pt idx="640">
                  <c:v>15.4227966539364</c:v>
                </c:pt>
                <c:pt idx="641">
                  <c:v>13.66406743477947</c:v>
                </c:pt>
                <c:pt idx="642">
                  <c:v>11.90286513682782</c:v>
                </c:pt>
                <c:pt idx="643">
                  <c:v>10.13921983852051</c:v>
                </c:pt>
                <c:pt idx="644">
                  <c:v>8.373161664807094</c:v>
                </c:pt>
                <c:pt idx="645">
                  <c:v>6.604720786575616</c:v>
                </c:pt>
                <c:pt idx="646">
                  <c:v>4.833927420076623</c:v>
                </c:pt>
                <c:pt idx="647">
                  <c:v>3.060811826349321</c:v>
                </c:pt>
                <c:pt idx="648">
                  <c:v>1.285404310644111</c:v>
                </c:pt>
                <c:pt idx="649">
                  <c:v>-0.492264778152967</c:v>
                </c:pt>
                <c:pt idx="650">
                  <c:v>-2.272165048099535</c:v>
                </c:pt>
                <c:pt idx="651">
                  <c:v>-4.054266064774073</c:v>
                </c:pt>
                <c:pt idx="652">
                  <c:v>-5.838537351856575</c:v>
                </c:pt>
                <c:pt idx="653">
                  <c:v>-7.624948391707773</c:v>
                </c:pt>
                <c:pt idx="654">
                  <c:v>-9.413468625951008</c:v>
                </c:pt>
                <c:pt idx="655">
                  <c:v>-11.20406745605297</c:v>
                </c:pt>
                <c:pt idx="656">
                  <c:v>-12.9967142439078</c:v>
                </c:pt>
                <c:pt idx="657">
                  <c:v>-14.79137831241825</c:v>
                </c:pt>
                <c:pt idx="658">
                  <c:v>-16.58802894608244</c:v>
                </c:pt>
                <c:pt idx="659">
                  <c:v>-18.3866353915756</c:v>
                </c:pt>
                <c:pt idx="660">
                  <c:v>-20.18716685833863</c:v>
                </c:pt>
                <c:pt idx="661">
                  <c:v>-21.98959251916112</c:v>
                </c:pt>
                <c:pt idx="662">
                  <c:v>-23.79388151077216</c:v>
                </c:pt>
                <c:pt idx="663">
                  <c:v>-25.60000293442305</c:v>
                </c:pt>
                <c:pt idx="664">
                  <c:v>-27.4079258564806</c:v>
                </c:pt>
                <c:pt idx="665">
                  <c:v>-29.21761930901193</c:v>
                </c:pt>
                <c:pt idx="666">
                  <c:v>-31.02905229037695</c:v>
                </c:pt>
                <c:pt idx="667">
                  <c:v>-32.84219376581693</c:v>
                </c:pt>
                <c:pt idx="668">
                  <c:v>-34.657012668046</c:v>
                </c:pt>
                <c:pt idx="669">
                  <c:v>-36.47347789784221</c:v>
                </c:pt>
                <c:pt idx="670">
                  <c:v>-38.29155832464148</c:v>
                </c:pt>
                <c:pt idx="671">
                  <c:v>-40.11122278712545</c:v>
                </c:pt>
                <c:pt idx="672">
                  <c:v>-41.9324400938212</c:v>
                </c:pt>
                <c:pt idx="673">
                  <c:v>-43.7551790236902</c:v>
                </c:pt>
                <c:pt idx="674">
                  <c:v>-45.57940832672537</c:v>
                </c:pt>
                <c:pt idx="675">
                  <c:v>-47.40509672454365</c:v>
                </c:pt>
                <c:pt idx="676">
                  <c:v>-49.2322129109852</c:v>
                </c:pt>
                <c:pt idx="677">
                  <c:v>-51.06072555270383</c:v>
                </c:pt>
                <c:pt idx="678">
                  <c:v>-52.89060328977051</c:v>
                </c:pt>
                <c:pt idx="679">
                  <c:v>-54.7218147362643</c:v>
                </c:pt>
                <c:pt idx="680">
                  <c:v>-56.55432848087338</c:v>
                </c:pt>
                <c:pt idx="681">
                  <c:v>-58.38811308749143</c:v>
                </c:pt>
                <c:pt idx="682">
                  <c:v>-60.22313709581746</c:v>
                </c:pt>
                <c:pt idx="683">
                  <c:v>-62.05936902195343</c:v>
                </c:pt>
                <c:pt idx="684">
                  <c:v>-63.89677735900445</c:v>
                </c:pt>
                <c:pt idx="685">
                  <c:v>-65.7353305776782</c:v>
                </c:pt>
                <c:pt idx="686">
                  <c:v>-67.5749971268868</c:v>
                </c:pt>
                <c:pt idx="687">
                  <c:v>-69.41574543434542</c:v>
                </c:pt>
                <c:pt idx="688">
                  <c:v>-71.25754390717278</c:v>
                </c:pt>
                <c:pt idx="689">
                  <c:v>-73.10036093249364</c:v>
                </c:pt>
                <c:pt idx="690">
                  <c:v>-74.9441648780469</c:v>
                </c:pt>
                <c:pt idx="691">
                  <c:v>-76.78892409277263</c:v>
                </c:pt>
                <c:pt idx="692">
                  <c:v>-78.63460690743115</c:v>
                </c:pt>
                <c:pt idx="693">
                  <c:v>-80.48118163519612</c:v>
                </c:pt>
                <c:pt idx="694">
                  <c:v>-82.3286165722602</c:v>
                </c:pt>
                <c:pt idx="695">
                  <c:v>-84.17687999843947</c:v>
                </c:pt>
                <c:pt idx="696">
                  <c:v>-86.02594017777743</c:v>
                </c:pt>
                <c:pt idx="697">
                  <c:v>-87.87576535914775</c:v>
                </c:pt>
                <c:pt idx="698">
                  <c:v>-89.72632377685848</c:v>
                </c:pt>
                <c:pt idx="699">
                  <c:v>-91.57758365125998</c:v>
                </c:pt>
                <c:pt idx="700">
                  <c:v>-93.4295131893471</c:v>
                </c:pt>
                <c:pt idx="701">
                  <c:v>-95.28208058536373</c:v>
                </c:pt>
                <c:pt idx="702">
                  <c:v>-97.13525402141266</c:v>
                </c:pt>
                <c:pt idx="703">
                  <c:v>-98.9890016680569</c:v>
                </c:pt>
                <c:pt idx="704">
                  <c:v>-100.8432916849278</c:v>
                </c:pt>
                <c:pt idx="705">
                  <c:v>-102.698092221329</c:v>
                </c:pt>
                <c:pt idx="706">
                  <c:v>-104.5533714168474</c:v>
                </c:pt>
                <c:pt idx="707">
                  <c:v>-106.4090974019563</c:v>
                </c:pt>
                <c:pt idx="708">
                  <c:v>-108.2652382986205</c:v>
                </c:pt>
                <c:pt idx="709">
                  <c:v>-110.1217622209082</c:v>
                </c:pt>
                <c:pt idx="710">
                  <c:v>-111.9786372755931</c:v>
                </c:pt>
                <c:pt idx="711">
                  <c:v>-113.8358315627659</c:v>
                </c:pt>
                <c:pt idx="712">
                  <c:v>-115.6933131764386</c:v>
                </c:pt>
                <c:pt idx="713">
                  <c:v>-117.5510502051536</c:v>
                </c:pt>
                <c:pt idx="714">
                  <c:v>-119.4090107325878</c:v>
                </c:pt>
                <c:pt idx="715">
                  <c:v>-121.2671628381673</c:v>
                </c:pt>
                <c:pt idx="716">
                  <c:v>-123.1254745976664</c:v>
                </c:pt>
                <c:pt idx="717">
                  <c:v>-124.9839140838255</c:v>
                </c:pt>
                <c:pt idx="718">
                  <c:v>-126.8424493669462</c:v>
                </c:pt>
                <c:pt idx="719">
                  <c:v>-128.701048515512</c:v>
                </c:pt>
                <c:pt idx="720">
                  <c:v>-130.5596795967867</c:v>
                </c:pt>
                <c:pt idx="721">
                  <c:v>-132.418310677432</c:v>
                </c:pt>
                <c:pt idx="722">
                  <c:v>-134.2769098240991</c:v>
                </c:pt>
                <c:pt idx="723">
                  <c:v>-136.1354451040576</c:v>
                </c:pt>
                <c:pt idx="724">
                  <c:v>-137.9938845857895</c:v>
                </c:pt>
                <c:pt idx="725">
                  <c:v>-139.8521963395996</c:v>
                </c:pt>
                <c:pt idx="726">
                  <c:v>-141.7103484382218</c:v>
                </c:pt>
                <c:pt idx="727">
                  <c:v>-143.568308957438</c:v>
                </c:pt>
                <c:pt idx="728">
                  <c:v>-145.4260459766662</c:v>
                </c:pt>
                <c:pt idx="729">
                  <c:v>-147.2835275795904</c:v>
                </c:pt>
                <c:pt idx="730">
                  <c:v>-149.1407218547513</c:v>
                </c:pt>
                <c:pt idx="731">
                  <c:v>-150.9975968961608</c:v>
                </c:pt>
                <c:pt idx="732">
                  <c:v>-152.8541208039103</c:v>
                </c:pt>
                <c:pt idx="733">
                  <c:v>-154.7102616847704</c:v>
                </c:pt>
                <c:pt idx="734">
                  <c:v>-156.5659876528148</c:v>
                </c:pt>
                <c:pt idx="735">
                  <c:v>-158.421266830007</c:v>
                </c:pt>
                <c:pt idx="736">
                  <c:v>-160.2760673468177</c:v>
                </c:pt>
                <c:pt idx="737">
                  <c:v>-162.1303573428374</c:v>
                </c:pt>
                <c:pt idx="738">
                  <c:v>-163.9841049673691</c:v>
                </c:pt>
                <c:pt idx="739">
                  <c:v>-165.8372783800455</c:v>
                </c:pt>
                <c:pt idx="740">
                  <c:v>-167.6898457514278</c:v>
                </c:pt>
                <c:pt idx="741">
                  <c:v>-169.5417752636196</c:v>
                </c:pt>
                <c:pt idx="742">
                  <c:v>-171.3930351108676</c:v>
                </c:pt>
                <c:pt idx="743">
                  <c:v>-173.2435935001646</c:v>
                </c:pt>
                <c:pt idx="744">
                  <c:v>-175.0934186518657</c:v>
                </c:pt>
                <c:pt idx="745">
                  <c:v>-176.9424788002758</c:v>
                </c:pt>
                <c:pt idx="746">
                  <c:v>-178.7907421942674</c:v>
                </c:pt>
                <c:pt idx="747">
                  <c:v>-180.63817709789</c:v>
                </c:pt>
                <c:pt idx="748">
                  <c:v>-182.4847517909552</c:v>
                </c:pt>
                <c:pt idx="749">
                  <c:v>-184.3304345696606</c:v>
                </c:pt>
                <c:pt idx="750">
                  <c:v>-186.1751937471772</c:v>
                </c:pt>
                <c:pt idx="751">
                  <c:v>-188.018997654267</c:v>
                </c:pt>
                <c:pt idx="752">
                  <c:v>-189.8618146398732</c:v>
                </c:pt>
                <c:pt idx="753">
                  <c:v>-191.7036130717306</c:v>
                </c:pt>
                <c:pt idx="754">
                  <c:v>-193.5443613369693</c:v>
                </c:pt>
                <c:pt idx="755">
                  <c:v>-195.3840278427077</c:v>
                </c:pt>
                <c:pt idx="756">
                  <c:v>-197.2225810166598</c:v>
                </c:pt>
                <c:pt idx="757">
                  <c:v>-199.0599893077404</c:v>
                </c:pt>
                <c:pt idx="758">
                  <c:v>-200.8962211866576</c:v>
                </c:pt>
                <c:pt idx="759">
                  <c:v>-202.731245146517</c:v>
                </c:pt>
                <c:pt idx="760">
                  <c:v>-204.5650297034225</c:v>
                </c:pt>
              </c:numCache>
            </c:numRef>
          </c:yVal>
          <c:smooth val="1"/>
        </c:ser>
        <c:ser>
          <c:idx val="6"/>
          <c:order val="6"/>
          <c:tx>
            <c:v>VW_10_90</c:v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</a:ln>
          </c:spPr>
          <c:marker>
            <c:symbol val="none"/>
          </c:marker>
          <c:xVal>
            <c:numRef>
              <c:f>Sheet6!$J$2:$J$738</c:f>
              <c:numCache>
                <c:formatCode>General</c:formatCode>
                <c:ptCount val="737"/>
                <c:pt idx="0">
                  <c:v>384.4096494590956</c:v>
                </c:pt>
                <c:pt idx="1">
                  <c:v>384.6624335263651</c:v>
                </c:pt>
                <c:pt idx="2">
                  <c:v>384.9078990572826</c:v>
                </c:pt>
                <c:pt idx="3">
                  <c:v>385.1460462608638</c:v>
                </c:pt>
                <c:pt idx="4">
                  <c:v>385.3768754854308</c:v>
                </c:pt>
                <c:pt idx="5">
                  <c:v>385.6003872186437</c:v>
                </c:pt>
                <c:pt idx="6">
                  <c:v>385.8165820874726</c:v>
                </c:pt>
                <c:pt idx="7">
                  <c:v>386.0254608581918</c:v>
                </c:pt>
                <c:pt idx="8">
                  <c:v>386.2270244363627</c:v>
                </c:pt>
                <c:pt idx="9">
                  <c:v>386.4212738668166</c:v>
                </c:pt>
                <c:pt idx="10">
                  <c:v>386.6082103336374</c:v>
                </c:pt>
                <c:pt idx="11">
                  <c:v>386.787835160136</c:v>
                </c:pt>
                <c:pt idx="12">
                  <c:v>386.9601498088268</c:v>
                </c:pt>
                <c:pt idx="13">
                  <c:v>387.1251558813988</c:v>
                </c:pt>
                <c:pt idx="14">
                  <c:v>387.2828551186888</c:v>
                </c:pt>
                <c:pt idx="15">
                  <c:v>387.4332494006385</c:v>
                </c:pt>
                <c:pt idx="16">
                  <c:v>387.5763407462737</c:v>
                </c:pt>
                <c:pt idx="17">
                  <c:v>387.7121313136576</c:v>
                </c:pt>
                <c:pt idx="18">
                  <c:v>387.84062339984</c:v>
                </c:pt>
                <c:pt idx="19">
                  <c:v>387.9618194408212</c:v>
                </c:pt>
                <c:pt idx="20">
                  <c:v>388.075722011532</c:v>
                </c:pt>
                <c:pt idx="21">
                  <c:v>388.182333825734</c:v>
                </c:pt>
                <c:pt idx="22">
                  <c:v>388.2816577360051</c:v>
                </c:pt>
                <c:pt idx="23">
                  <c:v>388.3736967336758</c:v>
                </c:pt>
                <c:pt idx="24">
                  <c:v>388.4584539487668</c:v>
                </c:pt>
                <c:pt idx="25">
                  <c:v>388.5359326499363</c:v>
                </c:pt>
                <c:pt idx="26">
                  <c:v>388.6061362444115</c:v>
                </c:pt>
                <c:pt idx="27">
                  <c:v>388.6690682779343</c:v>
                </c:pt>
                <c:pt idx="28">
                  <c:v>388.7247324346765</c:v>
                </c:pt>
                <c:pt idx="29">
                  <c:v>388.7731325371861</c:v>
                </c:pt>
                <c:pt idx="30">
                  <c:v>388.8142725463135</c:v>
                </c:pt>
                <c:pt idx="31">
                  <c:v>388.8481565611165</c:v>
                </c:pt>
                <c:pt idx="32">
                  <c:v>388.8747888188084</c:v>
                </c:pt>
                <c:pt idx="33">
                  <c:v>388.8941736946605</c:v>
                </c:pt>
                <c:pt idx="34">
                  <c:v>388.9063157019225</c:v>
                </c:pt>
                <c:pt idx="35">
                  <c:v>388.9112194917486</c:v>
                </c:pt>
                <c:pt idx="36">
                  <c:v>388.9088898530855</c:v>
                </c:pt>
                <c:pt idx="37">
                  <c:v>388.8993317125937</c:v>
                </c:pt>
                <c:pt idx="38">
                  <c:v>388.8825501345698</c:v>
                </c:pt>
                <c:pt idx="39">
                  <c:v>388.858550320812</c:v>
                </c:pt>
                <c:pt idx="40">
                  <c:v>388.8273376105596</c:v>
                </c:pt>
                <c:pt idx="41">
                  <c:v>388.7889174803685</c:v>
                </c:pt>
                <c:pt idx="42">
                  <c:v>388.7432955440198</c:v>
                </c:pt>
                <c:pt idx="43">
                  <c:v>388.6904775523966</c:v>
                </c:pt>
                <c:pt idx="44">
                  <c:v>388.6304693933932</c:v>
                </c:pt>
                <c:pt idx="45">
                  <c:v>388.5632770917857</c:v>
                </c:pt>
                <c:pt idx="46">
                  <c:v>388.4889068091363</c:v>
                </c:pt>
                <c:pt idx="47">
                  <c:v>388.4073648436588</c:v>
                </c:pt>
                <c:pt idx="48">
                  <c:v>388.318657630107</c:v>
                </c:pt>
                <c:pt idx="49">
                  <c:v>388.222791739651</c:v>
                </c:pt>
                <c:pt idx="50">
                  <c:v>388.1197738797538</c:v>
                </c:pt>
                <c:pt idx="51">
                  <c:v>388.0096108940342</c:v>
                </c:pt>
                <c:pt idx="52">
                  <c:v>387.8923097621512</c:v>
                </c:pt>
                <c:pt idx="53">
                  <c:v>387.7678775996647</c:v>
                </c:pt>
                <c:pt idx="54">
                  <c:v>387.6363216578935</c:v>
                </c:pt>
                <c:pt idx="55">
                  <c:v>387.4976493237873</c:v>
                </c:pt>
                <c:pt idx="56">
                  <c:v>387.3518681197804</c:v>
                </c:pt>
                <c:pt idx="57">
                  <c:v>387.1989857036446</c:v>
                </c:pt>
                <c:pt idx="58">
                  <c:v>387.0390098683583</c:v>
                </c:pt>
                <c:pt idx="59">
                  <c:v>386.8719485419417</c:v>
                </c:pt>
                <c:pt idx="60">
                  <c:v>386.6978097873143</c:v>
                </c:pt>
                <c:pt idx="61">
                  <c:v>386.5166018021391</c:v>
                </c:pt>
                <c:pt idx="62">
                  <c:v>386.3283329186658</c:v>
                </c:pt>
                <c:pt idx="63">
                  <c:v>386.1330116035822</c:v>
                </c:pt>
                <c:pt idx="64">
                  <c:v>385.9306464578285</c:v>
                </c:pt>
                <c:pt idx="65">
                  <c:v>385.7212462164637</c:v>
                </c:pt>
                <c:pt idx="66">
                  <c:v>385.5048197484736</c:v>
                </c:pt>
                <c:pt idx="67">
                  <c:v>385.2813760566239</c:v>
                </c:pt>
                <c:pt idx="68">
                  <c:v>385.0509242772739</c:v>
                </c:pt>
                <c:pt idx="69">
                  <c:v>384.8134736802037</c:v>
                </c:pt>
                <c:pt idx="70">
                  <c:v>384.5690336684406</c:v>
                </c:pt>
                <c:pt idx="71">
                  <c:v>384.3176137780836</c:v>
                </c:pt>
                <c:pt idx="72">
                  <c:v>384.0592236781221</c:v>
                </c:pt>
                <c:pt idx="73">
                  <c:v>383.7938731702387</c:v>
                </c:pt>
                <c:pt idx="74">
                  <c:v>383.5215721886385</c:v>
                </c:pt>
                <c:pt idx="75">
                  <c:v>383.2423307998548</c:v>
                </c:pt>
                <c:pt idx="76">
                  <c:v>382.9561592025476</c:v>
                </c:pt>
                <c:pt idx="77">
                  <c:v>382.6630677273354</c:v>
                </c:pt>
                <c:pt idx="78">
                  <c:v>382.3630668365616</c:v>
                </c:pt>
                <c:pt idx="79">
                  <c:v>382.056167124122</c:v>
                </c:pt>
                <c:pt idx="80">
                  <c:v>381.7423793152623</c:v>
                </c:pt>
                <c:pt idx="81">
                  <c:v>381.4217142663583</c:v>
                </c:pt>
                <c:pt idx="82">
                  <c:v>381.0941829647313</c:v>
                </c:pt>
                <c:pt idx="83">
                  <c:v>380.7597965284094</c:v>
                </c:pt>
                <c:pt idx="84">
                  <c:v>380.4185662059438</c:v>
                </c:pt>
                <c:pt idx="85">
                  <c:v>380.0705033761818</c:v>
                </c:pt>
                <c:pt idx="86">
                  <c:v>379.7156195480475</c:v>
                </c:pt>
                <c:pt idx="87">
                  <c:v>379.3539263603373</c:v>
                </c:pt>
                <c:pt idx="88">
                  <c:v>378.9854355814712</c:v>
                </c:pt>
                <c:pt idx="89">
                  <c:v>378.6101591093048</c:v>
                </c:pt>
                <c:pt idx="90">
                  <c:v>378.2281089708665</c:v>
                </c:pt>
                <c:pt idx="91">
                  <c:v>377.8392973221571</c:v>
                </c:pt>
                <c:pt idx="92">
                  <c:v>377.4437364478972</c:v>
                </c:pt>
                <c:pt idx="93">
                  <c:v>377.0414387613196</c:v>
                </c:pt>
                <c:pt idx="94">
                  <c:v>376.6324168038955</c:v>
                </c:pt>
                <c:pt idx="95">
                  <c:v>376.2166832451283</c:v>
                </c:pt>
                <c:pt idx="96">
                  <c:v>375.7942508822986</c:v>
                </c:pt>
                <c:pt idx="97">
                  <c:v>375.3651326402235</c:v>
                </c:pt>
                <c:pt idx="98">
                  <c:v>374.9293415710101</c:v>
                </c:pt>
                <c:pt idx="99">
                  <c:v>374.4868908538017</c:v>
                </c:pt>
                <c:pt idx="100">
                  <c:v>374.0377937945366</c:v>
                </c:pt>
                <c:pt idx="101">
                  <c:v>373.5820638256877</c:v>
                </c:pt>
                <c:pt idx="102">
                  <c:v>373.1197145060102</c:v>
                </c:pt>
                <c:pt idx="103">
                  <c:v>372.6507595202813</c:v>
                </c:pt>
                <c:pt idx="104">
                  <c:v>372.1752126790423</c:v>
                </c:pt>
                <c:pt idx="105">
                  <c:v>371.6930879183282</c:v>
                </c:pt>
                <c:pt idx="106">
                  <c:v>371.2043992994167</c:v>
                </c:pt>
                <c:pt idx="107">
                  <c:v>370.7091610085457</c:v>
                </c:pt>
                <c:pt idx="108">
                  <c:v>370.2073873566518</c:v>
                </c:pt>
                <c:pt idx="109">
                  <c:v>369.6990927790947</c:v>
                </c:pt>
                <c:pt idx="110">
                  <c:v>369.1842918353848</c:v>
                </c:pt>
                <c:pt idx="111">
                  <c:v>368.662999208899</c:v>
                </c:pt>
                <c:pt idx="112">
                  <c:v>368.1352297066139</c:v>
                </c:pt>
                <c:pt idx="113">
                  <c:v>367.6009982588129</c:v>
                </c:pt>
                <c:pt idx="114">
                  <c:v>367.0603199188018</c:v>
                </c:pt>
                <c:pt idx="115">
                  <c:v>366.5132098626369</c:v>
                </c:pt>
                <c:pt idx="116">
                  <c:v>365.9596833888141</c:v>
                </c:pt>
                <c:pt idx="117">
                  <c:v>365.3997559179877</c:v>
                </c:pt>
                <c:pt idx="118">
                  <c:v>364.8334429926915</c:v>
                </c:pt>
                <c:pt idx="119">
                  <c:v>364.2607602770156</c:v>
                </c:pt>
                <c:pt idx="120">
                  <c:v>363.6817235563256</c:v>
                </c:pt>
                <c:pt idx="121">
                  <c:v>363.0963487369601</c:v>
                </c:pt>
                <c:pt idx="122">
                  <c:v>362.5046518459253</c:v>
                </c:pt>
                <c:pt idx="123">
                  <c:v>361.9066490305888</c:v>
                </c:pt>
                <c:pt idx="124">
                  <c:v>361.3023565583765</c:v>
                </c:pt>
                <c:pt idx="125">
                  <c:v>360.6917908164594</c:v>
                </c:pt>
                <c:pt idx="126">
                  <c:v>360.0749683114408</c:v>
                </c:pt>
                <c:pt idx="127">
                  <c:v>359.4519056690455</c:v>
                </c:pt>
                <c:pt idx="128">
                  <c:v>358.822619633803</c:v>
                </c:pt>
                <c:pt idx="129">
                  <c:v>358.1871270687203</c:v>
                </c:pt>
                <c:pt idx="130">
                  <c:v>357.5454449549777</c:v>
                </c:pt>
                <c:pt idx="131">
                  <c:v>356.8975903915891</c:v>
                </c:pt>
                <c:pt idx="132">
                  <c:v>356.2435805950853</c:v>
                </c:pt>
                <c:pt idx="133">
                  <c:v>355.5834328991821</c:v>
                </c:pt>
                <c:pt idx="134">
                  <c:v>354.9171647544537</c:v>
                </c:pt>
                <c:pt idx="135">
                  <c:v>354.2447937279981</c:v>
                </c:pt>
                <c:pt idx="136">
                  <c:v>353.5663375031036</c:v>
                </c:pt>
                <c:pt idx="137">
                  <c:v>352.8818138789117</c:v>
                </c:pt>
                <c:pt idx="138">
                  <c:v>352.1912407700787</c:v>
                </c:pt>
                <c:pt idx="139">
                  <c:v>351.4946362064338</c:v>
                </c:pt>
                <c:pt idx="140">
                  <c:v>350.7920183326381</c:v>
                </c:pt>
                <c:pt idx="141">
                  <c:v>350.0834054078352</c:v>
                </c:pt>
                <c:pt idx="142">
                  <c:v>349.368815805307</c:v>
                </c:pt>
                <c:pt idx="143">
                  <c:v>348.6482680121228</c:v>
                </c:pt>
                <c:pt idx="144">
                  <c:v>347.921780628787</c:v>
                </c:pt>
                <c:pt idx="145">
                  <c:v>347.1893723688852</c:v>
                </c:pt>
                <c:pt idx="146">
                  <c:v>346.4510620587282</c:v>
                </c:pt>
                <c:pt idx="147">
                  <c:v>345.7068686369933</c:v>
                </c:pt>
                <c:pt idx="148">
                  <c:v>344.9568111543637</c:v>
                </c:pt>
                <c:pt idx="149">
                  <c:v>344.2009087731653</c:v>
                </c:pt>
                <c:pt idx="150">
                  <c:v>343.4391807670019</c:v>
                </c:pt>
                <c:pt idx="151">
                  <c:v>342.6716465203953</c:v>
                </c:pt>
                <c:pt idx="152">
                  <c:v>341.8983255283965</c:v>
                </c:pt>
                <c:pt idx="153">
                  <c:v>341.1192373962433</c:v>
                </c:pt>
                <c:pt idx="154">
                  <c:v>340.334401838959</c:v>
                </c:pt>
                <c:pt idx="155">
                  <c:v>339.543838680995</c:v>
                </c:pt>
                <c:pt idx="156">
                  <c:v>338.747567855849</c:v>
                </c:pt>
                <c:pt idx="157">
                  <c:v>337.9456094056811</c:v>
                </c:pt>
                <c:pt idx="158">
                  <c:v>337.1379834809394</c:v>
                </c:pt>
                <c:pt idx="159">
                  <c:v>336.3247103399698</c:v>
                </c:pt>
                <c:pt idx="160">
                  <c:v>335.5058103486318</c:v>
                </c:pt>
                <c:pt idx="161">
                  <c:v>334.6813039799184</c:v>
                </c:pt>
                <c:pt idx="162">
                  <c:v>333.8512118135523</c:v>
                </c:pt>
                <c:pt idx="163">
                  <c:v>333.0155545356056</c:v>
                </c:pt>
                <c:pt idx="164">
                  <c:v>332.1743529381021</c:v>
                </c:pt>
                <c:pt idx="165">
                  <c:v>331.3276279186205</c:v>
                </c:pt>
                <c:pt idx="166">
                  <c:v>330.4754004798986</c:v>
                </c:pt>
                <c:pt idx="167">
                  <c:v>329.6176917294328</c:v>
                </c:pt>
                <c:pt idx="168">
                  <c:v>328.7545228790694</c:v>
                </c:pt>
                <c:pt idx="169">
                  <c:v>327.8859152446166</c:v>
                </c:pt>
                <c:pt idx="170">
                  <c:v>327.0118902454253</c:v>
                </c:pt>
                <c:pt idx="171">
                  <c:v>326.132469403984</c:v>
                </c:pt>
                <c:pt idx="172">
                  <c:v>325.247674345511</c:v>
                </c:pt>
                <c:pt idx="173">
                  <c:v>324.3575267975421</c:v>
                </c:pt>
                <c:pt idx="174">
                  <c:v>323.4620485895167</c:v>
                </c:pt>
                <c:pt idx="175">
                  <c:v>322.5612616523628</c:v>
                </c:pt>
                <c:pt idx="176">
                  <c:v>321.6551880180783</c:v>
                </c:pt>
                <c:pt idx="177">
                  <c:v>320.7438498193146</c:v>
                </c:pt>
                <c:pt idx="178">
                  <c:v>319.8272692889446</c:v>
                </c:pt>
                <c:pt idx="179">
                  <c:v>318.9054687596595</c:v>
                </c:pt>
                <c:pt idx="180">
                  <c:v>317.9784706635247</c:v>
                </c:pt>
                <c:pt idx="181">
                  <c:v>317.0462975315603</c:v>
                </c:pt>
                <c:pt idx="182">
                  <c:v>316.1089719933127</c:v>
                </c:pt>
                <c:pt idx="183">
                  <c:v>315.1665167764218</c:v>
                </c:pt>
                <c:pt idx="184">
                  <c:v>314.2189547061878</c:v>
                </c:pt>
                <c:pt idx="185">
                  <c:v>313.2663087051469</c:v>
                </c:pt>
                <c:pt idx="186">
                  <c:v>312.3086017926153</c:v>
                </c:pt>
                <c:pt idx="187">
                  <c:v>311.3458570842641</c:v>
                </c:pt>
                <c:pt idx="188">
                  <c:v>310.3780977916762</c:v>
                </c:pt>
                <c:pt idx="189">
                  <c:v>309.4053472219118</c:v>
                </c:pt>
                <c:pt idx="190">
                  <c:v>308.4276287770511</c:v>
                </c:pt>
                <c:pt idx="191">
                  <c:v>307.4449659537584</c:v>
                </c:pt>
                <c:pt idx="192">
                  <c:v>306.4573823428263</c:v>
                </c:pt>
                <c:pt idx="193">
                  <c:v>305.4649016287424</c:v>
                </c:pt>
                <c:pt idx="194">
                  <c:v>304.4675475892176</c:v>
                </c:pt>
                <c:pt idx="195">
                  <c:v>303.4653440947523</c:v>
                </c:pt>
                <c:pt idx="196">
                  <c:v>302.4583151081665</c:v>
                </c:pt>
                <c:pt idx="197">
                  <c:v>301.4464846841593</c:v>
                </c:pt>
                <c:pt idx="198">
                  <c:v>300.4298769688285</c:v>
                </c:pt>
                <c:pt idx="199">
                  <c:v>299.4085161992419</c:v>
                </c:pt>
                <c:pt idx="200">
                  <c:v>298.3824267029443</c:v>
                </c:pt>
                <c:pt idx="201">
                  <c:v>297.3516328975155</c:v>
                </c:pt>
                <c:pt idx="202">
                  <c:v>296.3161592900947</c:v>
                </c:pt>
                <c:pt idx="203">
                  <c:v>295.2760304769252</c:v>
                </c:pt>
                <c:pt idx="204">
                  <c:v>294.2312711428707</c:v>
                </c:pt>
                <c:pt idx="205">
                  <c:v>293.1819060609596</c:v>
                </c:pt>
                <c:pt idx="206">
                  <c:v>292.1279600918992</c:v>
                </c:pt>
                <c:pt idx="207">
                  <c:v>291.0694581836173</c:v>
                </c:pt>
                <c:pt idx="208">
                  <c:v>290.0064253707768</c:v>
                </c:pt>
                <c:pt idx="209">
                  <c:v>288.938886774305</c:v>
                </c:pt>
                <c:pt idx="210">
                  <c:v>287.8668676009123</c:v>
                </c:pt>
                <c:pt idx="211">
                  <c:v>286.7903931426055</c:v>
                </c:pt>
                <c:pt idx="212">
                  <c:v>285.7094887762316</c:v>
                </c:pt>
                <c:pt idx="213">
                  <c:v>284.6241799629562</c:v>
                </c:pt>
                <c:pt idx="214">
                  <c:v>283.534492247811</c:v>
                </c:pt>
                <c:pt idx="215">
                  <c:v>282.4404512591926</c:v>
                </c:pt>
                <c:pt idx="216">
                  <c:v>281.3420827083783</c:v>
                </c:pt>
                <c:pt idx="217">
                  <c:v>280.2394123890347</c:v>
                </c:pt>
                <c:pt idx="218">
                  <c:v>279.132466176732</c:v>
                </c:pt>
                <c:pt idx="219">
                  <c:v>278.0212700284368</c:v>
                </c:pt>
                <c:pt idx="220">
                  <c:v>276.9058499820421</c:v>
                </c:pt>
                <c:pt idx="221">
                  <c:v>275.7862321558495</c:v>
                </c:pt>
                <c:pt idx="222">
                  <c:v>274.662442748082</c:v>
                </c:pt>
                <c:pt idx="223">
                  <c:v>273.5345080363833</c:v>
                </c:pt>
                <c:pt idx="224">
                  <c:v>272.4024543773181</c:v>
                </c:pt>
                <c:pt idx="225">
                  <c:v>271.2663082058688</c:v>
                </c:pt>
                <c:pt idx="226">
                  <c:v>270.1260960349373</c:v>
                </c:pt>
                <c:pt idx="227">
                  <c:v>268.9818444548304</c:v>
                </c:pt>
                <c:pt idx="228">
                  <c:v>267.8335801327644</c:v>
                </c:pt>
                <c:pt idx="229">
                  <c:v>266.6813298123477</c:v>
                </c:pt>
                <c:pt idx="230">
                  <c:v>265.5251203130817</c:v>
                </c:pt>
                <c:pt idx="231">
                  <c:v>264.3649785298431</c:v>
                </c:pt>
                <c:pt idx="232">
                  <c:v>263.200931432367</c:v>
                </c:pt>
                <c:pt idx="233">
                  <c:v>262.0330060647517</c:v>
                </c:pt>
                <c:pt idx="234">
                  <c:v>260.861229544924</c:v>
                </c:pt>
                <c:pt idx="235">
                  <c:v>259.6856290641338</c:v>
                </c:pt>
                <c:pt idx="236">
                  <c:v>258.5062318864333</c:v>
                </c:pt>
                <c:pt idx="237">
                  <c:v>257.3230653481576</c:v>
                </c:pt>
                <c:pt idx="238">
                  <c:v>256.1361568574046</c:v>
                </c:pt>
                <c:pt idx="239">
                  <c:v>254.9455338935209</c:v>
                </c:pt>
                <c:pt idx="240">
                  <c:v>253.7512240065582</c:v>
                </c:pt>
                <c:pt idx="241">
                  <c:v>252.5532548167712</c:v>
                </c:pt>
                <c:pt idx="242">
                  <c:v>251.3516540140801</c:v>
                </c:pt>
                <c:pt idx="243">
                  <c:v>250.1464493575465</c:v>
                </c:pt>
                <c:pt idx="244">
                  <c:v>248.93766867484</c:v>
                </c:pt>
                <c:pt idx="245">
                  <c:v>247.7253398617214</c:v>
                </c:pt>
                <c:pt idx="246">
                  <c:v>246.5094908814947</c:v>
                </c:pt>
                <c:pt idx="247">
                  <c:v>245.290149764484</c:v>
                </c:pt>
                <c:pt idx="248">
                  <c:v>244.0673446075024</c:v>
                </c:pt>
                <c:pt idx="249">
                  <c:v>242.8411035733105</c:v>
                </c:pt>
                <c:pt idx="250">
                  <c:v>241.6114548900836</c:v>
                </c:pt>
                <c:pt idx="251">
                  <c:v>240.3784268508755</c:v>
                </c:pt>
                <c:pt idx="252">
                  <c:v>239.1420478130721</c:v>
                </c:pt>
                <c:pt idx="253">
                  <c:v>237.9023461978653</c:v>
                </c:pt>
                <c:pt idx="254">
                  <c:v>236.6593504896987</c:v>
                </c:pt>
                <c:pt idx="255">
                  <c:v>235.4130892357343</c:v>
                </c:pt>
                <c:pt idx="256">
                  <c:v>234.1635910453018</c:v>
                </c:pt>
                <c:pt idx="257">
                  <c:v>232.9108845893612</c:v>
                </c:pt>
                <c:pt idx="258">
                  <c:v>231.6549985999507</c:v>
                </c:pt>
                <c:pt idx="259">
                  <c:v>230.3959618696431</c:v>
                </c:pt>
                <c:pt idx="260">
                  <c:v>229.1338032509955</c:v>
                </c:pt>
                <c:pt idx="261">
                  <c:v>227.868551656003</c:v>
                </c:pt>
                <c:pt idx="262">
                  <c:v>226.6002360555465</c:v>
                </c:pt>
                <c:pt idx="263">
                  <c:v>225.3288854788384</c:v>
                </c:pt>
                <c:pt idx="264">
                  <c:v>224.054529012877</c:v>
                </c:pt>
                <c:pt idx="265">
                  <c:v>222.7771958018847</c:v>
                </c:pt>
                <c:pt idx="266">
                  <c:v>221.4969150467604</c:v>
                </c:pt>
                <c:pt idx="267">
                  <c:v>220.2137160045151</c:v>
                </c:pt>
                <c:pt idx="268">
                  <c:v>218.9276279877271</c:v>
                </c:pt>
                <c:pt idx="269">
                  <c:v>217.6386803639654</c:v>
                </c:pt>
                <c:pt idx="270">
                  <c:v>216.3469025552543</c:v>
                </c:pt>
                <c:pt idx="271">
                  <c:v>215.0523240374925</c:v>
                </c:pt>
                <c:pt idx="272">
                  <c:v>213.7549743399008</c:v>
                </c:pt>
                <c:pt idx="273">
                  <c:v>212.4548830444658</c:v>
                </c:pt>
                <c:pt idx="274">
                  <c:v>211.1520797853622</c:v>
                </c:pt>
                <c:pt idx="275">
                  <c:v>209.8465942484005</c:v>
                </c:pt>
                <c:pt idx="276">
                  <c:v>208.5384561704576</c:v>
                </c:pt>
                <c:pt idx="277">
                  <c:v>207.2276953389101</c:v>
                </c:pt>
                <c:pt idx="278">
                  <c:v>205.914341591068</c:v>
                </c:pt>
                <c:pt idx="279">
                  <c:v>204.5984248136112</c:v>
                </c:pt>
                <c:pt idx="280">
                  <c:v>203.2799749420045</c:v>
                </c:pt>
                <c:pt idx="281">
                  <c:v>201.959021959954</c:v>
                </c:pt>
                <c:pt idx="282">
                  <c:v>200.6355958988097</c:v>
                </c:pt>
                <c:pt idx="283">
                  <c:v>199.3097268370144</c:v>
                </c:pt>
                <c:pt idx="284">
                  <c:v>197.9814448995116</c:v>
                </c:pt>
                <c:pt idx="285">
                  <c:v>196.6507802571927</c:v>
                </c:pt>
                <c:pt idx="286">
                  <c:v>195.3177631263056</c:v>
                </c:pt>
                <c:pt idx="287">
                  <c:v>193.982423767894</c:v>
                </c:pt>
                <c:pt idx="288">
                  <c:v>192.644792487201</c:v>
                </c:pt>
                <c:pt idx="289">
                  <c:v>191.304899633116</c:v>
                </c:pt>
                <c:pt idx="290">
                  <c:v>189.9627755975806</c:v>
                </c:pt>
                <c:pt idx="291">
                  <c:v>188.6184508150163</c:v>
                </c:pt>
                <c:pt idx="292">
                  <c:v>187.2719557617392</c:v>
                </c:pt>
                <c:pt idx="293">
                  <c:v>185.923320955396</c:v>
                </c:pt>
                <c:pt idx="294">
                  <c:v>184.5725769543541</c:v>
                </c:pt>
                <c:pt idx="295">
                  <c:v>183.2197543571502</c:v>
                </c:pt>
                <c:pt idx="296">
                  <c:v>181.8648838018923</c:v>
                </c:pt>
                <c:pt idx="297">
                  <c:v>180.5079959656734</c:v>
                </c:pt>
                <c:pt idx="298">
                  <c:v>179.1491215639967</c:v>
                </c:pt>
                <c:pt idx="299">
                  <c:v>177.788291350187</c:v>
                </c:pt>
                <c:pt idx="300">
                  <c:v>176.425536114801</c:v>
                </c:pt>
                <c:pt idx="301">
                  <c:v>175.0608866850504</c:v>
                </c:pt>
                <c:pt idx="302">
                  <c:v>173.6943739242054</c:v>
                </c:pt>
                <c:pt idx="303">
                  <c:v>172.3260287310154</c:v>
                </c:pt>
                <c:pt idx="304">
                  <c:v>170.9558820391113</c:v>
                </c:pt>
                <c:pt idx="305">
                  <c:v>169.5839648164275</c:v>
                </c:pt>
                <c:pt idx="306">
                  <c:v>168.2103080646021</c:v>
                </c:pt>
                <c:pt idx="307">
                  <c:v>166.8349428183958</c:v>
                </c:pt>
                <c:pt idx="308">
                  <c:v>165.4579001450912</c:v>
                </c:pt>
                <c:pt idx="309">
                  <c:v>164.0792111439103</c:v>
                </c:pt>
                <c:pt idx="310">
                  <c:v>162.6989069454212</c:v>
                </c:pt>
                <c:pt idx="311">
                  <c:v>161.317018710936</c:v>
                </c:pt>
                <c:pt idx="312">
                  <c:v>159.9335776319298</c:v>
                </c:pt>
                <c:pt idx="313">
                  <c:v>158.5486149294409</c:v>
                </c:pt>
                <c:pt idx="314">
                  <c:v>157.1621618534786</c:v>
                </c:pt>
                <c:pt idx="315">
                  <c:v>155.7742496824218</c:v>
                </c:pt>
                <c:pt idx="316">
                  <c:v>154.3849097224324</c:v>
                </c:pt>
                <c:pt idx="317">
                  <c:v>152.9941733068542</c:v>
                </c:pt>
                <c:pt idx="318">
                  <c:v>151.6020717956181</c:v>
                </c:pt>
                <c:pt idx="319">
                  <c:v>150.2086365746441</c:v>
                </c:pt>
                <c:pt idx="320">
                  <c:v>148.8138990552436</c:v>
                </c:pt>
                <c:pt idx="321">
                  <c:v>147.4178906735224</c:v>
                </c:pt>
                <c:pt idx="322">
                  <c:v>146.020642889782</c:v>
                </c:pt>
                <c:pt idx="323">
                  <c:v>144.622187187921</c:v>
                </c:pt>
                <c:pt idx="324">
                  <c:v>143.2225550748291</c:v>
                </c:pt>
                <c:pt idx="325">
                  <c:v>141.821778079805</c:v>
                </c:pt>
                <c:pt idx="326">
                  <c:v>140.4198877539329</c:v>
                </c:pt>
                <c:pt idx="327">
                  <c:v>139.0169156694981</c:v>
                </c:pt>
                <c:pt idx="328">
                  <c:v>137.6128934193825</c:v>
                </c:pt>
                <c:pt idx="329">
                  <c:v>136.2078526164577</c:v>
                </c:pt>
                <c:pt idx="330">
                  <c:v>134.801824892992</c:v>
                </c:pt>
                <c:pt idx="331">
                  <c:v>133.394841900037</c:v>
                </c:pt>
                <c:pt idx="332">
                  <c:v>131.9869353068358</c:v>
                </c:pt>
                <c:pt idx="333">
                  <c:v>130.5781368002153</c:v>
                </c:pt>
                <c:pt idx="334">
                  <c:v>129.1684780839801</c:v>
                </c:pt>
                <c:pt idx="335">
                  <c:v>127.7579908783148</c:v>
                </c:pt>
                <c:pt idx="336">
                  <c:v>126.346706919178</c:v>
                </c:pt>
                <c:pt idx="337">
                  <c:v>124.9346579576948</c:v>
                </c:pt>
                <c:pt idx="338">
                  <c:v>123.5218757595555</c:v>
                </c:pt>
                <c:pt idx="339">
                  <c:v>122.1083921044109</c:v>
                </c:pt>
                <c:pt idx="340">
                  <c:v>120.694238785268</c:v>
                </c:pt>
                <c:pt idx="341">
                  <c:v>119.2794476078778</c:v>
                </c:pt>
                <c:pt idx="342">
                  <c:v>117.864050390141</c:v>
                </c:pt>
                <c:pt idx="343">
                  <c:v>116.4480789614939</c:v>
                </c:pt>
                <c:pt idx="344">
                  <c:v>115.0315651623055</c:v>
                </c:pt>
                <c:pt idx="345">
                  <c:v>113.6145408432696</c:v>
                </c:pt>
                <c:pt idx="346">
                  <c:v>112.1970378648013</c:v>
                </c:pt>
                <c:pt idx="347">
                  <c:v>110.7790880964276</c:v>
                </c:pt>
                <c:pt idx="348">
                  <c:v>109.3607234161834</c:v>
                </c:pt>
                <c:pt idx="349">
                  <c:v>107.9419757099996</c:v>
                </c:pt>
                <c:pt idx="350">
                  <c:v>106.5228768711013</c:v>
                </c:pt>
                <c:pt idx="351">
                  <c:v>105.1034587994005</c:v>
                </c:pt>
                <c:pt idx="352">
                  <c:v>103.6837534008838</c:v>
                </c:pt>
                <c:pt idx="353">
                  <c:v>102.2637925870097</c:v>
                </c:pt>
                <c:pt idx="354">
                  <c:v>100.8436082740991</c:v>
                </c:pt>
                <c:pt idx="355">
                  <c:v>99.42323238272776</c:v>
                </c:pt>
                <c:pt idx="356">
                  <c:v>98.0026968371194</c:v>
                </c:pt>
                <c:pt idx="357">
                  <c:v>96.58203356453717</c:v>
                </c:pt>
                <c:pt idx="358">
                  <c:v>95.1612744946755</c:v>
                </c:pt>
                <c:pt idx="359">
                  <c:v>93.74045155905304</c:v>
                </c:pt>
                <c:pt idx="360">
                  <c:v>92.31959669040435</c:v>
                </c:pt>
                <c:pt idx="361">
                  <c:v>90.898741822071</c:v>
                </c:pt>
                <c:pt idx="362">
                  <c:v>89.477918887398</c:v>
                </c:pt>
                <c:pt idx="363">
                  <c:v>88.0571598191177</c:v>
                </c:pt>
                <c:pt idx="364">
                  <c:v>86.63649654874818</c:v>
                </c:pt>
                <c:pt idx="365">
                  <c:v>85.2159610059855</c:v>
                </c:pt>
                <c:pt idx="366">
                  <c:v>83.79558511809205</c:v>
                </c:pt>
                <c:pt idx="367">
                  <c:v>82.37540080929074</c:v>
                </c:pt>
                <c:pt idx="368">
                  <c:v>80.955440000159</c:v>
                </c:pt>
                <c:pt idx="369">
                  <c:v>79.53573460701678</c:v>
                </c:pt>
                <c:pt idx="370">
                  <c:v>78.11631654132175</c:v>
                </c:pt>
                <c:pt idx="371">
                  <c:v>76.6972177090625</c:v>
                </c:pt>
                <c:pt idx="372">
                  <c:v>75.2784700101475</c:v>
                </c:pt>
                <c:pt idx="373">
                  <c:v>73.8601053378039</c:v>
                </c:pt>
                <c:pt idx="374">
                  <c:v>72.4421555779632</c:v>
                </c:pt>
                <c:pt idx="375">
                  <c:v>71.02465260865891</c:v>
                </c:pt>
                <c:pt idx="376">
                  <c:v>69.6076282994182</c:v>
                </c:pt>
                <c:pt idx="377">
                  <c:v>68.1911145106551</c:v>
                </c:pt>
                <c:pt idx="378">
                  <c:v>66.7751430930642</c:v>
                </c:pt>
                <c:pt idx="379">
                  <c:v>65.3597458870139</c:v>
                </c:pt>
                <c:pt idx="380">
                  <c:v>63.94495472194134</c:v>
                </c:pt>
                <c:pt idx="381">
                  <c:v>62.53080141574384</c:v>
                </c:pt>
                <c:pt idx="382">
                  <c:v>61.11731777417681</c:v>
                </c:pt>
                <c:pt idx="383">
                  <c:v>59.70453559024417</c:v>
                </c:pt>
                <c:pt idx="384">
                  <c:v>58.2924866435964</c:v>
                </c:pt>
                <c:pt idx="385">
                  <c:v>56.881202699924</c:v>
                </c:pt>
                <c:pt idx="386">
                  <c:v>55.47071551035272</c:v>
                </c:pt>
                <c:pt idx="387">
                  <c:v>54.06105681083933</c:v>
                </c:pt>
                <c:pt idx="388">
                  <c:v>52.6522583215674</c:v>
                </c:pt>
                <c:pt idx="389">
                  <c:v>51.24435174634326</c:v>
                </c:pt>
                <c:pt idx="390">
                  <c:v>49.83736877199212</c:v>
                </c:pt>
                <c:pt idx="391">
                  <c:v>48.43134106775621</c:v>
                </c:pt>
                <c:pt idx="392">
                  <c:v>47.0263002846904</c:v>
                </c:pt>
                <c:pt idx="393">
                  <c:v>45.6222780550589</c:v>
                </c:pt>
                <c:pt idx="394">
                  <c:v>44.21930599173491</c:v>
                </c:pt>
                <c:pt idx="395">
                  <c:v>42.81741568759822</c:v>
                </c:pt>
                <c:pt idx="396">
                  <c:v>41.41663871493401</c:v>
                </c:pt>
                <c:pt idx="397">
                  <c:v>40.01700662482963</c:v>
                </c:pt>
                <c:pt idx="398">
                  <c:v>38.6185509465772</c:v>
                </c:pt>
                <c:pt idx="399">
                  <c:v>37.22130318706942</c:v>
                </c:pt>
                <c:pt idx="400">
                  <c:v>35.82529483020477</c:v>
                </c:pt>
                <c:pt idx="401">
                  <c:v>34.43055733628351</c:v>
                </c:pt>
                <c:pt idx="402">
                  <c:v>33.03712214141081</c:v>
                </c:pt>
                <c:pt idx="403">
                  <c:v>31.64502065689807</c:v>
                </c:pt>
                <c:pt idx="404">
                  <c:v>30.25428426866474</c:v>
                </c:pt>
                <c:pt idx="405">
                  <c:v>28.86494433664076</c:v>
                </c:pt>
                <c:pt idx="406">
                  <c:v>27.47703219416949</c:v>
                </c:pt>
                <c:pt idx="407">
                  <c:v>26.0905791474116</c:v>
                </c:pt>
                <c:pt idx="408">
                  <c:v>24.70561647474806</c:v>
                </c:pt>
                <c:pt idx="409">
                  <c:v>23.32217542618604</c:v>
                </c:pt>
                <c:pt idx="410">
                  <c:v>21.94028722276222</c:v>
                </c:pt>
                <c:pt idx="411">
                  <c:v>20.55998305595055</c:v>
                </c:pt>
                <c:pt idx="412">
                  <c:v>19.18129408706583</c:v>
                </c:pt>
                <c:pt idx="413">
                  <c:v>17.80425144667302</c:v>
                </c:pt>
                <c:pt idx="414">
                  <c:v>16.42888623399226</c:v>
                </c:pt>
                <c:pt idx="415">
                  <c:v>15.0552295163094</c:v>
                </c:pt>
                <c:pt idx="416">
                  <c:v>13.68331232838119</c:v>
                </c:pt>
                <c:pt idx="417">
                  <c:v>12.31316567184766</c:v>
                </c:pt>
                <c:pt idx="418">
                  <c:v>10.94482051463973</c:v>
                </c:pt>
                <c:pt idx="419">
                  <c:v>9.578307790390529</c:v>
                </c:pt>
                <c:pt idx="420">
                  <c:v>8.21365839784672</c:v>
                </c:pt>
                <c:pt idx="421">
                  <c:v>6.850903200279069</c:v>
                </c:pt>
                <c:pt idx="422">
                  <c:v>5.490073024896054</c:v>
                </c:pt>
                <c:pt idx="423">
                  <c:v>4.131198662256538</c:v>
                </c:pt>
                <c:pt idx="424">
                  <c:v>2.774310865683385</c:v>
                </c:pt>
                <c:pt idx="425">
                  <c:v>1.419440350678074</c:v>
                </c:pt>
                <c:pt idx="426">
                  <c:v>0.066617794336044</c:v>
                </c:pt>
                <c:pt idx="427">
                  <c:v>-1.284126165237503</c:v>
                </c:pt>
                <c:pt idx="428">
                  <c:v>-2.632760929510804</c:v>
                </c:pt>
                <c:pt idx="429">
                  <c:v>-3.979255940108163</c:v>
                </c:pt>
                <c:pt idx="430">
                  <c:v>-5.323580679391708</c:v>
                </c:pt>
                <c:pt idx="431">
                  <c:v>-6.665704671042523</c:v>
                </c:pt>
                <c:pt idx="432">
                  <c:v>-8.005597480640544</c:v>
                </c:pt>
                <c:pt idx="433">
                  <c:v>-9.343228716244242</c:v>
                </c:pt>
                <c:pt idx="434">
                  <c:v>-10.67856802896943</c:v>
                </c:pt>
                <c:pt idx="435">
                  <c:v>-12.01158511356652</c:v>
                </c:pt>
                <c:pt idx="436">
                  <c:v>-13.342249708998</c:v>
                </c:pt>
                <c:pt idx="437">
                  <c:v>-14.67053159901434</c:v>
                </c:pt>
                <c:pt idx="438">
                  <c:v>-15.99640061272918</c:v>
                </c:pt>
                <c:pt idx="439">
                  <c:v>-17.3198266251939</c:v>
                </c:pt>
                <c:pt idx="440">
                  <c:v>-18.64077955797108</c:v>
                </c:pt>
                <c:pt idx="441">
                  <c:v>-19.95922937970758</c:v>
                </c:pt>
                <c:pt idx="442">
                  <c:v>-21.27514610670518</c:v>
                </c:pt>
                <c:pt idx="443">
                  <c:v>-22.58849980349272</c:v>
                </c:pt>
                <c:pt idx="444">
                  <c:v>-23.89926058339519</c:v>
                </c:pt>
                <c:pt idx="445">
                  <c:v>-25.20739860910279</c:v>
                </c:pt>
                <c:pt idx="446">
                  <c:v>-26.51288409323953</c:v>
                </c:pt>
                <c:pt idx="447">
                  <c:v>-27.81568729892972</c:v>
                </c:pt>
                <c:pt idx="448">
                  <c:v>-29.11577854036481</c:v>
                </c:pt>
                <c:pt idx="449">
                  <c:v>-30.41312818336769</c:v>
                </c:pt>
                <c:pt idx="450">
                  <c:v>-31.70770664595753</c:v>
                </c:pt>
                <c:pt idx="451">
                  <c:v>-32.99948439891276</c:v>
                </c:pt>
                <c:pt idx="452">
                  <c:v>-34.2884319663332</c:v>
                </c:pt>
                <c:pt idx="453">
                  <c:v>-35.5745199262015</c:v>
                </c:pt>
                <c:pt idx="454">
                  <c:v>-36.857718910943</c:v>
                </c:pt>
                <c:pt idx="455">
                  <c:v>-38.137999607985</c:v>
                </c:pt>
                <c:pt idx="456">
                  <c:v>-39.41533276031481</c:v>
                </c:pt>
                <c:pt idx="457">
                  <c:v>-40.68968916703621</c:v>
                </c:pt>
                <c:pt idx="458">
                  <c:v>-41.96103968392801</c:v>
                </c:pt>
                <c:pt idx="459">
                  <c:v>-43.2293552239938</c:v>
                </c:pt>
                <c:pt idx="460">
                  <c:v>-44.49460675802015</c:v>
                </c:pt>
                <c:pt idx="461">
                  <c:v>-45.75676531512907</c:v>
                </c:pt>
                <c:pt idx="462">
                  <c:v>-47.015801983326</c:v>
                </c:pt>
                <c:pt idx="463">
                  <c:v>-48.271687910055</c:v>
                </c:pt>
                <c:pt idx="464">
                  <c:v>-49.52439430274408</c:v>
                </c:pt>
                <c:pt idx="465">
                  <c:v>-50.77389242935595</c:v>
                </c:pt>
                <c:pt idx="466">
                  <c:v>-52.02015361893341</c:v>
                </c:pt>
                <c:pt idx="467">
                  <c:v>-53.26314926214607</c:v>
                </c:pt>
                <c:pt idx="468">
                  <c:v>-54.5028508118351</c:v>
                </c:pt>
                <c:pt idx="469">
                  <c:v>-55.73922978355646</c:v>
                </c:pt>
                <c:pt idx="470">
                  <c:v>-56.97225775612297</c:v>
                </c:pt>
                <c:pt idx="471">
                  <c:v>-58.20190637214547</c:v>
                </c:pt>
                <c:pt idx="472">
                  <c:v>-59.42814733857368</c:v>
                </c:pt>
                <c:pt idx="473">
                  <c:v>-60.65095242723224</c:v>
                </c:pt>
                <c:pt idx="474">
                  <c:v>-61.87029347536271</c:v>
                </c:pt>
                <c:pt idx="475">
                  <c:v>-63.08614238615566</c:v>
                </c:pt>
                <c:pt idx="476">
                  <c:v>-64.29847112928526</c:v>
                </c:pt>
                <c:pt idx="477">
                  <c:v>-65.50725174144768</c:v>
                </c:pt>
                <c:pt idx="478">
                  <c:v>-66.71245632688715</c:v>
                </c:pt>
                <c:pt idx="479">
                  <c:v>-67.9140570579333</c:v>
                </c:pt>
                <c:pt idx="480">
                  <c:v>-69.1120261755258</c:v>
                </c:pt>
                <c:pt idx="481">
                  <c:v>-70.30633598974736</c:v>
                </c:pt>
                <c:pt idx="482">
                  <c:v>-71.496958880346</c:v>
                </c:pt>
                <c:pt idx="483">
                  <c:v>-72.68386729726346</c:v>
                </c:pt>
                <c:pt idx="484">
                  <c:v>-73.867033761163</c:v>
                </c:pt>
                <c:pt idx="485">
                  <c:v>-75.04643086394458</c:v>
                </c:pt>
                <c:pt idx="486">
                  <c:v>-76.22203126927573</c:v>
                </c:pt>
                <c:pt idx="487">
                  <c:v>-77.3938077131041</c:v>
                </c:pt>
                <c:pt idx="488">
                  <c:v>-78.56173300418415</c:v>
                </c:pt>
                <c:pt idx="489">
                  <c:v>-79.72578002458518</c:v>
                </c:pt>
                <c:pt idx="490">
                  <c:v>-80.88592173021935</c:v>
                </c:pt>
                <c:pt idx="491">
                  <c:v>-82.04213115134476</c:v>
                </c:pt>
                <c:pt idx="492">
                  <c:v>-83.19438139308767</c:v>
                </c:pt>
                <c:pt idx="493">
                  <c:v>-84.34264563595233</c:v>
                </c:pt>
                <c:pt idx="494">
                  <c:v>-85.4868971363272</c:v>
                </c:pt>
                <c:pt idx="495">
                  <c:v>-86.62710922700077</c:v>
                </c:pt>
                <c:pt idx="496">
                  <c:v>-87.76325531766423</c:v>
                </c:pt>
                <c:pt idx="497">
                  <c:v>-88.8953088954195</c:v>
                </c:pt>
                <c:pt idx="498">
                  <c:v>-90.02324352528732</c:v>
                </c:pt>
                <c:pt idx="499">
                  <c:v>-91.14703285070104</c:v>
                </c:pt>
                <c:pt idx="500">
                  <c:v>-92.26665059402178</c:v>
                </c:pt>
                <c:pt idx="501">
                  <c:v>-93.38207055702463</c:v>
                </c:pt>
                <c:pt idx="502">
                  <c:v>-94.493266621412</c:v>
                </c:pt>
                <c:pt idx="503">
                  <c:v>-95.6002127492944</c:v>
                </c:pt>
                <c:pt idx="504">
                  <c:v>-96.70288298370251</c:v>
                </c:pt>
                <c:pt idx="505">
                  <c:v>-97.8012514490706</c:v>
                </c:pt>
                <c:pt idx="506">
                  <c:v>-98.89529235173126</c:v>
                </c:pt>
                <c:pt idx="507">
                  <c:v>-99.98497998041166</c:v>
                </c:pt>
                <c:pt idx="508">
                  <c:v>-101.070288706715</c:v>
                </c:pt>
                <c:pt idx="509">
                  <c:v>-102.1511929856143</c:v>
                </c:pt>
                <c:pt idx="510">
                  <c:v>-103.227667355937</c:v>
                </c:pt>
                <c:pt idx="511">
                  <c:v>-104.2996864408492</c:v>
                </c:pt>
                <c:pt idx="512">
                  <c:v>-105.3672249483393</c:v>
                </c:pt>
                <c:pt idx="513">
                  <c:v>-106.4302576716985</c:v>
                </c:pt>
                <c:pt idx="514">
                  <c:v>-107.4887594900033</c:v>
                </c:pt>
                <c:pt idx="515">
                  <c:v>-108.5427053685915</c:v>
                </c:pt>
                <c:pt idx="516">
                  <c:v>-109.5920703595393</c:v>
                </c:pt>
                <c:pt idx="517">
                  <c:v>-110.6368296021375</c:v>
                </c:pt>
                <c:pt idx="518">
                  <c:v>-111.6769583233602</c:v>
                </c:pt>
                <c:pt idx="519">
                  <c:v>-112.7124318383444</c:v>
                </c:pt>
                <c:pt idx="520">
                  <c:v>-113.7432255508533</c:v>
                </c:pt>
                <c:pt idx="521">
                  <c:v>-114.7693149537456</c:v>
                </c:pt>
                <c:pt idx="522">
                  <c:v>-115.7906756294462</c:v>
                </c:pt>
                <c:pt idx="523">
                  <c:v>-116.8072832504055</c:v>
                </c:pt>
                <c:pt idx="524">
                  <c:v>-117.8191135795674</c:v>
                </c:pt>
                <c:pt idx="525">
                  <c:v>-118.8261424708262</c:v>
                </c:pt>
                <c:pt idx="526">
                  <c:v>-119.8283458694909</c:v>
                </c:pt>
                <c:pt idx="527">
                  <c:v>-120.8256998127406</c:v>
                </c:pt>
                <c:pt idx="528">
                  <c:v>-121.81818043008</c:v>
                </c:pt>
                <c:pt idx="529">
                  <c:v>-122.8057639437945</c:v>
                </c:pt>
                <c:pt idx="530">
                  <c:v>-123.7884266694054</c:v>
                </c:pt>
                <c:pt idx="531">
                  <c:v>-124.7661450161159</c:v>
                </c:pt>
                <c:pt idx="532">
                  <c:v>-125.738895487266</c:v>
                </c:pt>
                <c:pt idx="533">
                  <c:v>-126.7066546807756</c:v>
                </c:pt>
                <c:pt idx="534">
                  <c:v>-127.6693992895893</c:v>
                </c:pt>
                <c:pt idx="535">
                  <c:v>-128.6271061021267</c:v>
                </c:pt>
                <c:pt idx="536">
                  <c:v>-129.5797520027145</c:v>
                </c:pt>
                <c:pt idx="537">
                  <c:v>-130.527313972039</c:v>
                </c:pt>
                <c:pt idx="538">
                  <c:v>-131.4697690875673</c:v>
                </c:pt>
                <c:pt idx="539">
                  <c:v>-132.4070945240019</c:v>
                </c:pt>
                <c:pt idx="540">
                  <c:v>-133.3392675537057</c:v>
                </c:pt>
                <c:pt idx="541">
                  <c:v>-134.2662655471322</c:v>
                </c:pt>
                <c:pt idx="542">
                  <c:v>-135.1880659732633</c:v>
                </c:pt>
                <c:pt idx="543">
                  <c:v>-136.104646400035</c:v>
                </c:pt>
                <c:pt idx="544">
                  <c:v>-137.01598449476</c:v>
                </c:pt>
                <c:pt idx="545">
                  <c:v>-137.9220580245683</c:v>
                </c:pt>
                <c:pt idx="546">
                  <c:v>-138.822844856808</c:v>
                </c:pt>
                <c:pt idx="547">
                  <c:v>-139.7183229594822</c:v>
                </c:pt>
                <c:pt idx="548">
                  <c:v>-140.6084704016674</c:v>
                </c:pt>
                <c:pt idx="549">
                  <c:v>-141.4932653539257</c:v>
                </c:pt>
                <c:pt idx="550">
                  <c:v>-142.372686088724</c:v>
                </c:pt>
                <c:pt idx="551">
                  <c:v>-143.246710980842</c:v>
                </c:pt>
                <c:pt idx="552">
                  <c:v>-144.1153185077983</c:v>
                </c:pt>
                <c:pt idx="553">
                  <c:v>-144.978487250241</c:v>
                </c:pt>
                <c:pt idx="554">
                  <c:v>-145.8361958923673</c:v>
                </c:pt>
                <c:pt idx="555">
                  <c:v>-146.6884232223297</c:v>
                </c:pt>
                <c:pt idx="556">
                  <c:v>-147.5351481326355</c:v>
                </c:pt>
                <c:pt idx="557">
                  <c:v>-148.376349620546</c:v>
                </c:pt>
                <c:pt idx="558">
                  <c:v>-149.212006788488</c:v>
                </c:pt>
                <c:pt idx="559">
                  <c:v>-150.0420988444388</c:v>
                </c:pt>
                <c:pt idx="560">
                  <c:v>-150.8666051023292</c:v>
                </c:pt>
                <c:pt idx="561">
                  <c:v>-151.6855049824357</c:v>
                </c:pt>
                <c:pt idx="562">
                  <c:v>-152.4987780117704</c:v>
                </c:pt>
                <c:pt idx="563">
                  <c:v>-153.3064038244752</c:v>
                </c:pt>
                <c:pt idx="564">
                  <c:v>-154.1083621622053</c:v>
                </c:pt>
                <c:pt idx="565">
                  <c:v>-154.9046328745164</c:v>
                </c:pt>
                <c:pt idx="566">
                  <c:v>-155.6951959192492</c:v>
                </c:pt>
                <c:pt idx="567">
                  <c:v>-156.4800313629102</c:v>
                </c:pt>
                <c:pt idx="568">
                  <c:v>-157.2591193810479</c:v>
                </c:pt>
                <c:pt idx="569">
                  <c:v>-158.0324402586405</c:v>
                </c:pt>
                <c:pt idx="570">
                  <c:v>-158.7999743904544</c:v>
                </c:pt>
                <c:pt idx="571">
                  <c:v>-159.561702281439</c:v>
                </c:pt>
                <c:pt idx="572">
                  <c:v>-160.3176045470768</c:v>
                </c:pt>
                <c:pt idx="573">
                  <c:v>-161.0676619137654</c:v>
                </c:pt>
                <c:pt idx="574">
                  <c:v>-161.81185521918</c:v>
                </c:pt>
                <c:pt idx="575">
                  <c:v>-162.5501654126422</c:v>
                </c:pt>
                <c:pt idx="576">
                  <c:v>-163.2825735554744</c:v>
                </c:pt>
                <c:pt idx="577">
                  <c:v>-164.0090608213675</c:v>
                </c:pt>
                <c:pt idx="578">
                  <c:v>-164.7296084967412</c:v>
                </c:pt>
                <c:pt idx="579">
                  <c:v>-165.4441979810926</c:v>
                </c:pt>
                <c:pt idx="580">
                  <c:v>-166.1528107873526</c:v>
                </c:pt>
                <c:pt idx="581">
                  <c:v>-166.8554285422443</c:v>
                </c:pt>
                <c:pt idx="582">
                  <c:v>-167.5520329866222</c:v>
                </c:pt>
                <c:pt idx="583">
                  <c:v>-168.2426059758296</c:v>
                </c:pt>
                <c:pt idx="584">
                  <c:v>-168.9271294800421</c:v>
                </c:pt>
                <c:pt idx="585">
                  <c:v>-169.6055855846009</c:v>
                </c:pt>
                <c:pt idx="586">
                  <c:v>-170.2779564903715</c:v>
                </c:pt>
                <c:pt idx="587">
                  <c:v>-170.9442245140663</c:v>
                </c:pt>
                <c:pt idx="588">
                  <c:v>-171.6043720885884</c:v>
                </c:pt>
                <c:pt idx="589">
                  <c:v>-172.2583817633663</c:v>
                </c:pt>
                <c:pt idx="590">
                  <c:v>-172.9062362046878</c:v>
                </c:pt>
                <c:pt idx="591">
                  <c:v>-173.5479181960228</c:v>
                </c:pt>
                <c:pt idx="592">
                  <c:v>-174.1834106383582</c:v>
                </c:pt>
                <c:pt idx="593">
                  <c:v>-174.8126965505241</c:v>
                </c:pt>
                <c:pt idx="594">
                  <c:v>-175.4357590695049</c:v>
                </c:pt>
                <c:pt idx="595">
                  <c:v>-176.0525814507815</c:v>
                </c:pt>
                <c:pt idx="596">
                  <c:v>-176.6631470686274</c:v>
                </c:pt>
                <c:pt idx="597">
                  <c:v>-177.2674394164426</c:v>
                </c:pt>
                <c:pt idx="598">
                  <c:v>-177.8654421070582</c:v>
                </c:pt>
                <c:pt idx="599">
                  <c:v>-178.4571388730528</c:v>
                </c:pt>
                <c:pt idx="600">
                  <c:v>-179.0425135670567</c:v>
                </c:pt>
                <c:pt idx="601">
                  <c:v>-179.6215501620713</c:v>
                </c:pt>
                <c:pt idx="602">
                  <c:v>-180.1942327517576</c:v>
                </c:pt>
                <c:pt idx="603">
                  <c:v>-180.7605455507547</c:v>
                </c:pt>
                <c:pt idx="604">
                  <c:v>-181.320472894968</c:v>
                </c:pt>
                <c:pt idx="605">
                  <c:v>-181.8739992418748</c:v>
                </c:pt>
                <c:pt idx="606">
                  <c:v>-182.4211091708208</c:v>
                </c:pt>
                <c:pt idx="607">
                  <c:v>-182.9617873833066</c:v>
                </c:pt>
                <c:pt idx="608">
                  <c:v>-183.4960187032856</c:v>
                </c:pt>
                <c:pt idx="609">
                  <c:v>-184.0237880774513</c:v>
                </c:pt>
                <c:pt idx="610">
                  <c:v>-184.5450805755222</c:v>
                </c:pt>
                <c:pt idx="611">
                  <c:v>-185.0598813905279</c:v>
                </c:pt>
                <c:pt idx="612">
                  <c:v>-185.5681758390898</c:v>
                </c:pt>
                <c:pt idx="613">
                  <c:v>-186.0699493617015</c:v>
                </c:pt>
                <c:pt idx="614">
                  <c:v>-186.5651875230055</c:v>
                </c:pt>
                <c:pt idx="615">
                  <c:v>-187.0538760120682</c:v>
                </c:pt>
                <c:pt idx="616">
                  <c:v>-187.5360006426521</c:v>
                </c:pt>
                <c:pt idx="617">
                  <c:v>-188.0115473534875</c:v>
                </c:pt>
                <c:pt idx="618">
                  <c:v>-188.4805022085348</c:v>
                </c:pt>
                <c:pt idx="619">
                  <c:v>-188.9428513972594</c:v>
                </c:pt>
                <c:pt idx="620">
                  <c:v>-189.3985812348849</c:v>
                </c:pt>
                <c:pt idx="621">
                  <c:v>-189.8476781626607</c:v>
                </c:pt>
                <c:pt idx="622">
                  <c:v>-190.2901287481144</c:v>
                </c:pt>
                <c:pt idx="623">
                  <c:v>-190.7259196853123</c:v>
                </c:pt>
                <c:pt idx="624">
                  <c:v>-191.1550377951102</c:v>
                </c:pt>
                <c:pt idx="625">
                  <c:v>-191.5774700254052</c:v>
                </c:pt>
                <c:pt idx="626">
                  <c:v>-191.9932034513834</c:v>
                </c:pt>
                <c:pt idx="627">
                  <c:v>-192.4022252757671</c:v>
                </c:pt>
                <c:pt idx="628">
                  <c:v>-192.8045228290566</c:v>
                </c:pt>
                <c:pt idx="629">
                  <c:v>-193.2000835697752</c:v>
                </c:pt>
                <c:pt idx="630">
                  <c:v>-193.5888950847041</c:v>
                </c:pt>
                <c:pt idx="631">
                  <c:v>-193.9709450891176</c:v>
                </c:pt>
                <c:pt idx="632">
                  <c:v>-194.3462214270226</c:v>
                </c:pt>
                <c:pt idx="633">
                  <c:v>-194.7147120713848</c:v>
                </c:pt>
                <c:pt idx="634">
                  <c:v>-195.0764051243631</c:v>
                </c:pt>
                <c:pt idx="635">
                  <c:v>-195.4312888175311</c:v>
                </c:pt>
                <c:pt idx="636">
                  <c:v>-195.7793515120959</c:v>
                </c:pt>
                <c:pt idx="637">
                  <c:v>-196.1205816991372</c:v>
                </c:pt>
                <c:pt idx="638">
                  <c:v>-196.4549679998138</c:v>
                </c:pt>
                <c:pt idx="639">
                  <c:v>-196.7824991655756</c:v>
                </c:pt>
                <c:pt idx="640">
                  <c:v>-197.1031640783893</c:v>
                </c:pt>
                <c:pt idx="641">
                  <c:v>-197.4169517509459</c:v>
                </c:pt>
                <c:pt idx="642">
                  <c:v>-197.7238513268663</c:v>
                </c:pt>
                <c:pt idx="643">
                  <c:v>-198.0238520809152</c:v>
                </c:pt>
                <c:pt idx="644">
                  <c:v>-198.3169434191944</c:v>
                </c:pt>
                <c:pt idx="645">
                  <c:v>-198.603114879355</c:v>
                </c:pt>
                <c:pt idx="646">
                  <c:v>-198.8823561307961</c:v>
                </c:pt>
                <c:pt idx="647">
                  <c:v>-199.1546569748464</c:v>
                </c:pt>
                <c:pt idx="648">
                  <c:v>-199.4200073449876</c:v>
                </c:pt>
                <c:pt idx="649">
                  <c:v>-199.6783973070114</c:v>
                </c:pt>
                <c:pt idx="650">
                  <c:v>-199.9298170592344</c:v>
                </c:pt>
                <c:pt idx="651">
                  <c:v>-200.1742569326734</c:v>
                </c:pt>
                <c:pt idx="652">
                  <c:v>-200.4117073912354</c:v>
                </c:pt>
                <c:pt idx="653">
                  <c:v>-200.642159031891</c:v>
                </c:pt>
                <c:pt idx="654">
                  <c:v>-200.8656025848632</c:v>
                </c:pt>
                <c:pt idx="655">
                  <c:v>-201.0820289137955</c:v>
                </c:pt>
                <c:pt idx="656">
                  <c:v>-201.2914290159267</c:v>
                </c:pt>
                <c:pt idx="657">
                  <c:v>-201.49379402227</c:v>
                </c:pt>
                <c:pt idx="658">
                  <c:v>-201.6891151977763</c:v>
                </c:pt>
                <c:pt idx="659">
                  <c:v>-201.8773839414984</c:v>
                </c:pt>
                <c:pt idx="660">
                  <c:v>-202.0585917867579</c:v>
                </c:pt>
                <c:pt idx="661">
                  <c:v>-202.2327304013064</c:v>
                </c:pt>
                <c:pt idx="662">
                  <c:v>-202.399791587484</c:v>
                </c:pt>
                <c:pt idx="663">
                  <c:v>-202.5597672823709</c:v>
                </c:pt>
                <c:pt idx="664">
                  <c:v>-202.7126495579511</c:v>
                </c:pt>
                <c:pt idx="665">
                  <c:v>-202.8584306212526</c:v>
                </c:pt>
                <c:pt idx="666">
                  <c:v>-202.997102814502</c:v>
                </c:pt>
                <c:pt idx="667">
                  <c:v>-203.1286586152677</c:v>
                </c:pt>
                <c:pt idx="668">
                  <c:v>-203.2530906366046</c:v>
                </c:pt>
                <c:pt idx="669">
                  <c:v>-203.3703916271938</c:v>
                </c:pt>
                <c:pt idx="670">
                  <c:v>-203.480554471481</c:v>
                </c:pt>
                <c:pt idx="671">
                  <c:v>-203.5835721898108</c:v>
                </c:pt>
                <c:pt idx="672">
                  <c:v>-203.6794379385652</c:v>
                </c:pt>
                <c:pt idx="673">
                  <c:v>-203.7681450102828</c:v>
                </c:pt>
                <c:pt idx="674">
                  <c:v>-203.8496868337974</c:v>
                </c:pt>
                <c:pt idx="675">
                  <c:v>-203.9240569743569</c:v>
                </c:pt>
                <c:pt idx="676">
                  <c:v>-203.991249133751</c:v>
                </c:pt>
                <c:pt idx="677">
                  <c:v>-204.0512571504243</c:v>
                </c:pt>
                <c:pt idx="678">
                  <c:v>-204.1040749995941</c:v>
                </c:pt>
                <c:pt idx="679">
                  <c:v>-204.1496967933771</c:v>
                </c:pt>
                <c:pt idx="680">
                  <c:v>-204.1881167808903</c:v>
                </c:pt>
                <c:pt idx="681">
                  <c:v>-204.2193293483525</c:v>
                </c:pt>
                <c:pt idx="682">
                  <c:v>-204.2433290192138</c:v>
                </c:pt>
                <c:pt idx="683">
                  <c:v>-204.2601104542415</c:v>
                </c:pt>
                <c:pt idx="684">
                  <c:v>-204.2696684516287</c:v>
                </c:pt>
                <c:pt idx="685">
                  <c:v>-204.2719979470941</c:v>
                </c:pt>
                <c:pt idx="686">
                  <c:v>-204.2670940139716</c:v>
                </c:pt>
                <c:pt idx="687">
                  <c:v>-204.254951863315</c:v>
                </c:pt>
                <c:pt idx="688">
                  <c:v>-204.2355668439822</c:v>
                </c:pt>
                <c:pt idx="689">
                  <c:v>-204.2089344427216</c:v>
                </c:pt>
                <c:pt idx="690">
                  <c:v>-204.1750502842631</c:v>
                </c:pt>
                <c:pt idx="691">
                  <c:v>-204.1339101314015</c:v>
                </c:pt>
                <c:pt idx="692">
                  <c:v>-204.0855098850747</c:v>
                </c:pt>
                <c:pt idx="693">
                  <c:v>-204.029845584437</c:v>
                </c:pt>
                <c:pt idx="694">
                  <c:v>-203.9669134069474</c:v>
                </c:pt>
                <c:pt idx="695">
                  <c:v>-203.896709668431</c:v>
                </c:pt>
                <c:pt idx="696">
                  <c:v>-203.819230823153</c:v>
                </c:pt>
                <c:pt idx="697">
                  <c:v>-203.7344734638861</c:v>
                </c:pt>
                <c:pt idx="698">
                  <c:v>-203.6424343219786</c:v>
                </c:pt>
                <c:pt idx="699">
                  <c:v>-203.5431102674072</c:v>
                </c:pt>
                <c:pt idx="700">
                  <c:v>-203.4364983088504</c:v>
                </c:pt>
                <c:pt idx="701">
                  <c:v>-203.3225955937296</c:v>
                </c:pt>
                <c:pt idx="702">
                  <c:v>-203.2013994082788</c:v>
                </c:pt>
                <c:pt idx="703">
                  <c:v>-203.0729071775861</c:v>
                </c:pt>
                <c:pt idx="704">
                  <c:v>-202.9371164656461</c:v>
                </c:pt>
                <c:pt idx="705">
                  <c:v>-202.7940249754042</c:v>
                </c:pt>
                <c:pt idx="706">
                  <c:v>-202.6436305488053</c:v>
                </c:pt>
                <c:pt idx="707">
                  <c:v>-202.4859311668321</c:v>
                </c:pt>
                <c:pt idx="708">
                  <c:v>-202.3209249495386</c:v>
                </c:pt>
                <c:pt idx="709">
                  <c:v>-202.1486101560941</c:v>
                </c:pt>
                <c:pt idx="710">
                  <c:v>-201.9689851848115</c:v>
                </c:pt>
                <c:pt idx="711">
                  <c:v>-201.78204857318</c:v>
                </c:pt>
                <c:pt idx="712">
                  <c:v>-201.587798997889</c:v>
                </c:pt>
                <c:pt idx="713">
                  <c:v>-201.3862352748598</c:v>
                </c:pt>
                <c:pt idx="714">
                  <c:v>-201.1773563592638</c:v>
                </c:pt>
                <c:pt idx="715">
                  <c:v>-200.96116134554</c:v>
                </c:pt>
                <c:pt idx="716">
                  <c:v>-200.7376494674186</c:v>
                </c:pt>
                <c:pt idx="717">
                  <c:v>-200.5068200979321</c:v>
                </c:pt>
                <c:pt idx="718">
                  <c:v>-200.2686727494263</c:v>
                </c:pt>
                <c:pt idx="719">
                  <c:v>-200.0232070735716</c:v>
                </c:pt>
                <c:pt idx="720">
                  <c:v>-199.7704228613674</c:v>
                </c:pt>
                <c:pt idx="721">
                  <c:v>-199.510320043151</c:v>
                </c:pt>
                <c:pt idx="722">
                  <c:v>-199.2428986885907</c:v>
                </c:pt>
                <c:pt idx="723">
                  <c:v>-198.9681590066925</c:v>
                </c:pt>
                <c:pt idx="724">
                  <c:v>-198.6861013457921</c:v>
                </c:pt>
                <c:pt idx="725">
                  <c:v>-198.3967261935468</c:v>
                </c:pt>
                <c:pt idx="726">
                  <c:v>-198.1000341769324</c:v>
                </c:pt>
                <c:pt idx="727">
                  <c:v>-197.7960260622254</c:v>
                </c:pt>
                <c:pt idx="728">
                  <c:v>-197.4847027549874</c:v>
                </c:pt>
                <c:pt idx="729">
                  <c:v>-197.166065300056</c:v>
                </c:pt>
                <c:pt idx="730">
                  <c:v>-196.840114881516</c:v>
                </c:pt>
                <c:pt idx="731">
                  <c:v>-196.5068528226813</c:v>
                </c:pt>
                <c:pt idx="732">
                  <c:v>-196.1662805860694</c:v>
                </c:pt>
                <c:pt idx="733">
                  <c:v>-195.8183997733726</c:v>
                </c:pt>
                <c:pt idx="734">
                  <c:v>-195.4632121254281</c:v>
                </c:pt>
                <c:pt idx="735">
                  <c:v>-195.1007195221848</c:v>
                </c:pt>
                <c:pt idx="736">
                  <c:v>-194.7309239826672</c:v>
                </c:pt>
              </c:numCache>
            </c:numRef>
          </c:xVal>
          <c:yVal>
            <c:numRef>
              <c:f>Sheet6!$K$2:$K$738</c:f>
              <c:numCache>
                <c:formatCode>General</c:formatCode>
                <c:ptCount val="737"/>
                <c:pt idx="0">
                  <c:v>0.0</c:v>
                </c:pt>
                <c:pt idx="1">
                  <c:v>1.677298249844877</c:v>
                </c:pt>
                <c:pt idx="2">
                  <c:v>3.35456456634732</c:v>
                </c:pt>
                <c:pt idx="3">
                  <c:v>5.03176701677283</c:v>
                </c:pt>
                <c:pt idx="4">
                  <c:v>6.708873669602791</c:v>
                </c:pt>
                <c:pt idx="5">
                  <c:v>8.38585259514264</c:v>
                </c:pt>
                <c:pt idx="6">
                  <c:v>10.06267186612915</c:v>
                </c:pt>
                <c:pt idx="7">
                  <c:v>11.73929955833915</c:v>
                </c:pt>
                <c:pt idx="8">
                  <c:v>13.41570375119659</c:v>
                </c:pt>
                <c:pt idx="9">
                  <c:v>15.09185252838055</c:v>
                </c:pt>
                <c:pt idx="10">
                  <c:v>16.76771397843278</c:v>
                </c:pt>
                <c:pt idx="11">
                  <c:v>18.4432561953657</c:v>
                </c:pt>
                <c:pt idx="12">
                  <c:v>20.11844727926901</c:v>
                </c:pt>
                <c:pt idx="13">
                  <c:v>21.79325533691783</c:v>
                </c:pt>
                <c:pt idx="14">
                  <c:v>23.46764848237898</c:v>
                </c:pt>
                <c:pt idx="15">
                  <c:v>25.14159483761961</c:v>
                </c:pt>
                <c:pt idx="16">
                  <c:v>26.81506253311203</c:v>
                </c:pt>
                <c:pt idx="17">
                  <c:v>28.48801970844208</c:v>
                </c:pt>
                <c:pt idx="18">
                  <c:v>30.16043451291543</c:v>
                </c:pt>
                <c:pt idx="19">
                  <c:v>31.83227510616311</c:v>
                </c:pt>
                <c:pt idx="20">
                  <c:v>33.50350965874841</c:v>
                </c:pt>
                <c:pt idx="21">
                  <c:v>35.17410635277376</c:v>
                </c:pt>
                <c:pt idx="22">
                  <c:v>36.8440333824838</c:v>
                </c:pt>
                <c:pt idx="23">
                  <c:v>38.51325895487386</c:v>
                </c:pt>
                <c:pt idx="24">
                  <c:v>40.18175129029331</c:v>
                </c:pt>
                <c:pt idx="25">
                  <c:v>41.84947862305224</c:v>
                </c:pt>
                <c:pt idx="26">
                  <c:v>43.51640920202455</c:v>
                </c:pt>
                <c:pt idx="27">
                  <c:v>45.18251129125288</c:v>
                </c:pt>
                <c:pt idx="28">
                  <c:v>46.8477531705538</c:v>
                </c:pt>
                <c:pt idx="29">
                  <c:v>48.5121031361211</c:v>
                </c:pt>
                <c:pt idx="30">
                  <c:v>50.17552950112803</c:v>
                </c:pt>
                <c:pt idx="31">
                  <c:v>51.83800059633382</c:v>
                </c:pt>
                <c:pt idx="32">
                  <c:v>53.49948477068305</c:v>
                </c:pt>
                <c:pt idx="33">
                  <c:v>55.1599503919115</c:v>
                </c:pt>
                <c:pt idx="34">
                  <c:v>56.81936584714466</c:v>
                </c:pt>
                <c:pt idx="35">
                  <c:v>58.47769954350294</c:v>
                </c:pt>
                <c:pt idx="36">
                  <c:v>60.13491990870223</c:v>
                </c:pt>
                <c:pt idx="37">
                  <c:v>61.79099539165351</c:v>
                </c:pt>
                <c:pt idx="38">
                  <c:v>63.445894463065</c:v>
                </c:pt>
                <c:pt idx="39">
                  <c:v>65.09958561604358</c:v>
                </c:pt>
                <c:pt idx="40">
                  <c:v>66.75203736668998</c:v>
                </c:pt>
                <c:pt idx="41">
                  <c:v>68.4032182547059</c:v>
                </c:pt>
                <c:pt idx="42">
                  <c:v>70.05309684398308</c:v>
                </c:pt>
                <c:pt idx="43">
                  <c:v>71.7016417232128</c:v>
                </c:pt>
                <c:pt idx="44">
                  <c:v>73.34882150647225</c:v>
                </c:pt>
                <c:pt idx="45">
                  <c:v>74.99460483383322</c:v>
                </c:pt>
                <c:pt idx="46">
                  <c:v>76.63896037195106</c:v>
                </c:pt>
                <c:pt idx="47">
                  <c:v>78.28185681466596</c:v>
                </c:pt>
                <c:pt idx="48">
                  <c:v>79.92326288359638</c:v>
                </c:pt>
                <c:pt idx="49">
                  <c:v>81.56314732873423</c:v>
                </c:pt>
                <c:pt idx="50">
                  <c:v>83.20147892904286</c:v>
                </c:pt>
                <c:pt idx="51">
                  <c:v>84.83822649304836</c:v>
                </c:pt>
                <c:pt idx="52">
                  <c:v>86.473358859434</c:v>
                </c:pt>
                <c:pt idx="53">
                  <c:v>88.1068448976375</c:v>
                </c:pt>
                <c:pt idx="54">
                  <c:v>89.73865350843623</c:v>
                </c:pt>
                <c:pt idx="55">
                  <c:v>91.36875362454465</c:v>
                </c:pt>
                <c:pt idx="56">
                  <c:v>92.9971142112059</c:v>
                </c:pt>
                <c:pt idx="57">
                  <c:v>94.62370426677798</c:v>
                </c:pt>
                <c:pt idx="58">
                  <c:v>96.24849282333153</c:v>
                </c:pt>
                <c:pt idx="59">
                  <c:v>97.87144894723258</c:v>
                </c:pt>
                <c:pt idx="60">
                  <c:v>99.49254173973411</c:v>
                </c:pt>
                <c:pt idx="61">
                  <c:v>101.1117403375641</c:v>
                </c:pt>
                <c:pt idx="62">
                  <c:v>102.7290139135159</c:v>
                </c:pt>
                <c:pt idx="63">
                  <c:v>104.3443316770283</c:v>
                </c:pt>
                <c:pt idx="64">
                  <c:v>105.9576628747786</c:v>
                </c:pt>
                <c:pt idx="65">
                  <c:v>107.568976791265</c:v>
                </c:pt>
                <c:pt idx="66">
                  <c:v>109.1782427493914</c:v>
                </c:pt>
                <c:pt idx="67">
                  <c:v>110.7854301110525</c:v>
                </c:pt>
                <c:pt idx="68">
                  <c:v>112.3905082777171</c:v>
                </c:pt>
                <c:pt idx="69">
                  <c:v>113.993446691008</c:v>
                </c:pt>
                <c:pt idx="70">
                  <c:v>115.5942148332861</c:v>
                </c:pt>
                <c:pt idx="71">
                  <c:v>117.1927822282331</c:v>
                </c:pt>
                <c:pt idx="72">
                  <c:v>118.7891184414291</c:v>
                </c:pt>
                <c:pt idx="73">
                  <c:v>120.3831930809313</c:v>
                </c:pt>
                <c:pt idx="74">
                  <c:v>121.9749757978552</c:v>
                </c:pt>
                <c:pt idx="75">
                  <c:v>123.5644362869509</c:v>
                </c:pt>
                <c:pt idx="76">
                  <c:v>125.1515442871804</c:v>
                </c:pt>
                <c:pt idx="77">
                  <c:v>126.736269582294</c:v>
                </c:pt>
                <c:pt idx="78">
                  <c:v>128.318582001404</c:v>
                </c:pt>
                <c:pt idx="79">
                  <c:v>129.8984514195624</c:v>
                </c:pt>
                <c:pt idx="80">
                  <c:v>131.475847758331</c:v>
                </c:pt>
                <c:pt idx="81">
                  <c:v>133.0507409863558</c:v>
                </c:pt>
                <c:pt idx="82">
                  <c:v>134.6231011199384</c:v>
                </c:pt>
                <c:pt idx="83">
                  <c:v>136.192898223607</c:v>
                </c:pt>
                <c:pt idx="84">
                  <c:v>137.7601024106862</c:v>
                </c:pt>
                <c:pt idx="85">
                  <c:v>139.3246838438658</c:v>
                </c:pt>
                <c:pt idx="86">
                  <c:v>140.8866127357692</c:v>
                </c:pt>
                <c:pt idx="87">
                  <c:v>142.4458593495204</c:v>
                </c:pt>
                <c:pt idx="88">
                  <c:v>144.0023939993101</c:v>
                </c:pt>
                <c:pt idx="89">
                  <c:v>145.5561870509615</c:v>
                </c:pt>
                <c:pt idx="90">
                  <c:v>147.1072089224918</c:v>
                </c:pt>
                <c:pt idx="91">
                  <c:v>148.6554300846788</c:v>
                </c:pt>
                <c:pt idx="92">
                  <c:v>150.2008210616235</c:v>
                </c:pt>
                <c:pt idx="93">
                  <c:v>151.7433524313055</c:v>
                </c:pt>
                <c:pt idx="94">
                  <c:v>153.2829948261543</c:v>
                </c:pt>
                <c:pt idx="95">
                  <c:v>154.8197189335921</c:v>
                </c:pt>
                <c:pt idx="96">
                  <c:v>156.3534954966071</c:v>
                </c:pt>
                <c:pt idx="97">
                  <c:v>157.8842953143031</c:v>
                </c:pt>
                <c:pt idx="98">
                  <c:v>159.4120892424566</c:v>
                </c:pt>
                <c:pt idx="99">
                  <c:v>160.9368481940723</c:v>
                </c:pt>
                <c:pt idx="100">
                  <c:v>162.4585431399362</c:v>
                </c:pt>
                <c:pt idx="101">
                  <c:v>163.9771451091678</c:v>
                </c:pt>
                <c:pt idx="102">
                  <c:v>165.4926251897757</c:v>
                </c:pt>
                <c:pt idx="103">
                  <c:v>167.0049545291982</c:v>
                </c:pt>
                <c:pt idx="104">
                  <c:v>168.5141043348675</c:v>
                </c:pt>
                <c:pt idx="105">
                  <c:v>170.020045874745</c:v>
                </c:pt>
                <c:pt idx="106">
                  <c:v>171.5227504778701</c:v>
                </c:pt>
                <c:pt idx="107">
                  <c:v>173.0221895349143</c:v>
                </c:pt>
                <c:pt idx="108">
                  <c:v>174.5183344987158</c:v>
                </c:pt>
                <c:pt idx="109">
                  <c:v>176.011156884832</c:v>
                </c:pt>
                <c:pt idx="110">
                  <c:v>177.5006282720744</c:v>
                </c:pt>
                <c:pt idx="111">
                  <c:v>178.9867203030542</c:v>
                </c:pt>
                <c:pt idx="112">
                  <c:v>180.4694046847175</c:v>
                </c:pt>
                <c:pt idx="113">
                  <c:v>181.9486531888915</c:v>
                </c:pt>
                <c:pt idx="114">
                  <c:v>183.4244376528177</c:v>
                </c:pt>
                <c:pt idx="115">
                  <c:v>184.8967299796817</c:v>
                </c:pt>
                <c:pt idx="116">
                  <c:v>186.3655021391591</c:v>
                </c:pt>
                <c:pt idx="117">
                  <c:v>187.8307261679476</c:v>
                </c:pt>
                <c:pt idx="118">
                  <c:v>189.292374170289</c:v>
                </c:pt>
                <c:pt idx="119">
                  <c:v>190.7504183185128</c:v>
                </c:pt>
                <c:pt idx="120">
                  <c:v>192.2048308535563</c:v>
                </c:pt>
                <c:pt idx="121">
                  <c:v>193.6555840855018</c:v>
                </c:pt>
                <c:pt idx="122">
                  <c:v>195.1026503940981</c:v>
                </c:pt>
                <c:pt idx="123">
                  <c:v>196.5460022292866</c:v>
                </c:pt>
                <c:pt idx="124">
                  <c:v>197.985612111729</c:v>
                </c:pt>
                <c:pt idx="125">
                  <c:v>199.4214526333248</c:v>
                </c:pt>
                <c:pt idx="126">
                  <c:v>200.8534964577411</c:v>
                </c:pt>
                <c:pt idx="127">
                  <c:v>202.2817163209222</c:v>
                </c:pt>
                <c:pt idx="128">
                  <c:v>203.7060850316238</c:v>
                </c:pt>
                <c:pt idx="129">
                  <c:v>205.1265754719155</c:v>
                </c:pt>
                <c:pt idx="130">
                  <c:v>206.5431605977064</c:v>
                </c:pt>
                <c:pt idx="131">
                  <c:v>207.9558134392574</c:v>
                </c:pt>
                <c:pt idx="132">
                  <c:v>209.3645071016914</c:v>
                </c:pt>
                <c:pt idx="133">
                  <c:v>210.7692147655101</c:v>
                </c:pt>
                <c:pt idx="134">
                  <c:v>212.1699096871064</c:v>
                </c:pt>
                <c:pt idx="135">
                  <c:v>213.5665651992617</c:v>
                </c:pt>
                <c:pt idx="136">
                  <c:v>214.9591547116736</c:v>
                </c:pt>
                <c:pt idx="137">
                  <c:v>216.3476517114385</c:v>
                </c:pt>
                <c:pt idx="138">
                  <c:v>217.7320297635756</c:v>
                </c:pt>
                <c:pt idx="139">
                  <c:v>219.1122625115212</c:v>
                </c:pt>
                <c:pt idx="140">
                  <c:v>220.4883236776332</c:v>
                </c:pt>
                <c:pt idx="141">
                  <c:v>221.860187063686</c:v>
                </c:pt>
                <c:pt idx="142">
                  <c:v>223.227826551379</c:v>
                </c:pt>
                <c:pt idx="143">
                  <c:v>224.5912161028273</c:v>
                </c:pt>
                <c:pt idx="144">
                  <c:v>225.9503297610571</c:v>
                </c:pt>
                <c:pt idx="145">
                  <c:v>227.3051416505026</c:v>
                </c:pt>
                <c:pt idx="146">
                  <c:v>228.6556259774968</c:v>
                </c:pt>
                <c:pt idx="147">
                  <c:v>230.0017570307637</c:v>
                </c:pt>
                <c:pt idx="148">
                  <c:v>231.3435091819065</c:v>
                </c:pt>
                <c:pt idx="149">
                  <c:v>232.6808568859002</c:v>
                </c:pt>
                <c:pt idx="150">
                  <c:v>234.0137746815649</c:v>
                </c:pt>
                <c:pt idx="151">
                  <c:v>235.3422371920748</c:v>
                </c:pt>
                <c:pt idx="152">
                  <c:v>236.6662191254087</c:v>
                </c:pt>
                <c:pt idx="153">
                  <c:v>237.9856952748613</c:v>
                </c:pt>
                <c:pt idx="154">
                  <c:v>239.3006405195108</c:v>
                </c:pt>
                <c:pt idx="155">
                  <c:v>240.6110298246898</c:v>
                </c:pt>
                <c:pt idx="156">
                  <c:v>241.9168382424755</c:v>
                </c:pt>
                <c:pt idx="157">
                  <c:v>243.2180409121548</c:v>
                </c:pt>
                <c:pt idx="158">
                  <c:v>244.5146130607047</c:v>
                </c:pt>
                <c:pt idx="159">
                  <c:v>245.8065300032611</c:v>
                </c:pt>
                <c:pt idx="160">
                  <c:v>247.093767143584</c:v>
                </c:pt>
                <c:pt idx="161">
                  <c:v>248.3762999745342</c:v>
                </c:pt>
                <c:pt idx="162">
                  <c:v>249.654104078532</c:v>
                </c:pt>
                <c:pt idx="163">
                  <c:v>250.9271551280301</c:v>
                </c:pt>
                <c:pt idx="164">
                  <c:v>252.195428885971</c:v>
                </c:pt>
                <c:pt idx="165">
                  <c:v>253.4589012062461</c:v>
                </c:pt>
                <c:pt idx="166">
                  <c:v>254.717548034165</c:v>
                </c:pt>
                <c:pt idx="167">
                  <c:v>255.9713454069066</c:v>
                </c:pt>
                <c:pt idx="168">
                  <c:v>257.2202694539715</c:v>
                </c:pt>
                <c:pt idx="169">
                  <c:v>258.4642963976495</c:v>
                </c:pt>
                <c:pt idx="170">
                  <c:v>259.7034025534568</c:v>
                </c:pt>
                <c:pt idx="171">
                  <c:v>260.9375643305965</c:v>
                </c:pt>
                <c:pt idx="172">
                  <c:v>262.1667582324081</c:v>
                </c:pt>
                <c:pt idx="173">
                  <c:v>263.39096085681</c:v>
                </c:pt>
                <c:pt idx="174">
                  <c:v>264.6101488967477</c:v>
                </c:pt>
                <c:pt idx="175">
                  <c:v>265.8242991406372</c:v>
                </c:pt>
                <c:pt idx="176">
                  <c:v>267.033388472805</c:v>
                </c:pt>
                <c:pt idx="177">
                  <c:v>268.2373938739383</c:v>
                </c:pt>
                <c:pt idx="178">
                  <c:v>269.4362924214998</c:v>
                </c:pt>
                <c:pt idx="179">
                  <c:v>270.6300612901983</c:v>
                </c:pt>
                <c:pt idx="180">
                  <c:v>271.8186777523841</c:v>
                </c:pt>
                <c:pt idx="181">
                  <c:v>273.0021191785211</c:v>
                </c:pt>
                <c:pt idx="182">
                  <c:v>274.1803630375836</c:v>
                </c:pt>
                <c:pt idx="183">
                  <c:v>275.3533868975073</c:v>
                </c:pt>
                <c:pt idx="184">
                  <c:v>276.5211684256062</c:v>
                </c:pt>
                <c:pt idx="185">
                  <c:v>277.6836853890094</c:v>
                </c:pt>
                <c:pt idx="186">
                  <c:v>278.8409156550587</c:v>
                </c:pt>
                <c:pt idx="187">
                  <c:v>279.9928371917638</c:v>
                </c:pt>
                <c:pt idx="188">
                  <c:v>281.1394280681935</c:v>
                </c:pt>
                <c:pt idx="189">
                  <c:v>282.2806664549141</c:v>
                </c:pt>
                <c:pt idx="190">
                  <c:v>283.4165306243879</c:v>
                </c:pt>
                <c:pt idx="191">
                  <c:v>284.5469989513965</c:v>
                </c:pt>
                <c:pt idx="192">
                  <c:v>285.6720499134578</c:v>
                </c:pt>
                <c:pt idx="193">
                  <c:v>286.7916620912121</c:v>
                </c:pt>
                <c:pt idx="194">
                  <c:v>287.905814168864</c:v>
                </c:pt>
                <c:pt idx="195">
                  <c:v>289.0144849345626</c:v>
                </c:pt>
                <c:pt idx="196">
                  <c:v>290.1176532808078</c:v>
                </c:pt>
                <c:pt idx="197">
                  <c:v>291.2152982048697</c:v>
                </c:pt>
                <c:pt idx="198">
                  <c:v>292.3073988091683</c:v>
                </c:pt>
                <c:pt idx="199">
                  <c:v>293.3939343016782</c:v>
                </c:pt>
                <c:pt idx="200">
                  <c:v>294.4748839963377</c:v>
                </c:pt>
                <c:pt idx="201">
                  <c:v>295.5502273134144</c:v>
                </c:pt>
                <c:pt idx="202">
                  <c:v>296.6199437799217</c:v>
                </c:pt>
                <c:pt idx="203">
                  <c:v>297.6840130299977</c:v>
                </c:pt>
                <c:pt idx="204">
                  <c:v>298.7424148053007</c:v>
                </c:pt>
                <c:pt idx="205">
                  <c:v>299.7951289553807</c:v>
                </c:pt>
                <c:pt idx="206">
                  <c:v>300.8421354380862</c:v>
                </c:pt>
                <c:pt idx="207">
                  <c:v>301.8834143199128</c:v>
                </c:pt>
                <c:pt idx="208">
                  <c:v>302.9189457764135</c:v>
                </c:pt>
                <c:pt idx="209">
                  <c:v>303.9487100925621</c:v>
                </c:pt>
                <c:pt idx="210">
                  <c:v>304.972687663129</c:v>
                </c:pt>
                <c:pt idx="211">
                  <c:v>305.990858993056</c:v>
                </c:pt>
                <c:pt idx="212">
                  <c:v>307.0032046978283</c:v>
                </c:pt>
                <c:pt idx="213">
                  <c:v>308.0097055038424</c:v>
                </c:pt>
                <c:pt idx="214">
                  <c:v>309.0103422487695</c:v>
                </c:pt>
                <c:pt idx="215">
                  <c:v>310.0050958819347</c:v>
                </c:pt>
                <c:pt idx="216">
                  <c:v>310.9939474646536</c:v>
                </c:pt>
                <c:pt idx="217">
                  <c:v>311.9768781706251</c:v>
                </c:pt>
                <c:pt idx="218">
                  <c:v>312.9538692862585</c:v>
                </c:pt>
                <c:pt idx="219">
                  <c:v>313.924902211052</c:v>
                </c:pt>
                <c:pt idx="220">
                  <c:v>314.8899584579369</c:v>
                </c:pt>
                <c:pt idx="221">
                  <c:v>315.8490196536353</c:v>
                </c:pt>
                <c:pt idx="222">
                  <c:v>316.8020675390026</c:v>
                </c:pt>
                <c:pt idx="223">
                  <c:v>317.749083969376</c:v>
                </c:pt>
                <c:pt idx="224">
                  <c:v>318.690050914932</c:v>
                </c:pt>
                <c:pt idx="225">
                  <c:v>319.6249504610137</c:v>
                </c:pt>
                <c:pt idx="226">
                  <c:v>320.553764808481</c:v>
                </c:pt>
                <c:pt idx="227">
                  <c:v>321.4764762740465</c:v>
                </c:pt>
                <c:pt idx="228">
                  <c:v>322.3930672906133</c:v>
                </c:pt>
                <c:pt idx="229">
                  <c:v>323.3035204076085</c:v>
                </c:pt>
                <c:pt idx="230">
                  <c:v>324.2078182913179</c:v>
                </c:pt>
                <c:pt idx="231">
                  <c:v>325.105943725211</c:v>
                </c:pt>
                <c:pt idx="232">
                  <c:v>325.9978796102736</c:v>
                </c:pt>
                <c:pt idx="233">
                  <c:v>326.8836089653323</c:v>
                </c:pt>
                <c:pt idx="234">
                  <c:v>327.7631149273721</c:v>
                </c:pt>
                <c:pt idx="235">
                  <c:v>328.6363807518765</c:v>
                </c:pt>
                <c:pt idx="236">
                  <c:v>329.5033898131133</c:v>
                </c:pt>
                <c:pt idx="237">
                  <c:v>330.364125604482</c:v>
                </c:pt>
                <c:pt idx="238">
                  <c:v>331.2185717388102</c:v>
                </c:pt>
                <c:pt idx="239">
                  <c:v>332.0667119486747</c:v>
                </c:pt>
                <c:pt idx="240">
                  <c:v>332.9085300867188</c:v>
                </c:pt>
                <c:pt idx="241">
                  <c:v>333.7440101259274</c:v>
                </c:pt>
                <c:pt idx="242">
                  <c:v>334.573136159962</c:v>
                </c:pt>
                <c:pt idx="243">
                  <c:v>335.395892403464</c:v>
                </c:pt>
                <c:pt idx="244">
                  <c:v>336.2122631923376</c:v>
                </c:pt>
                <c:pt idx="245">
                  <c:v>337.0222329840563</c:v>
                </c:pt>
                <c:pt idx="246">
                  <c:v>337.8257863579663</c:v>
                </c:pt>
                <c:pt idx="247">
                  <c:v>338.6229080155677</c:v>
                </c:pt>
                <c:pt idx="248">
                  <c:v>339.4135827808122</c:v>
                </c:pt>
                <c:pt idx="249">
                  <c:v>340.1977956003917</c:v>
                </c:pt>
                <c:pt idx="250">
                  <c:v>340.9755315440232</c:v>
                </c:pt>
                <c:pt idx="251">
                  <c:v>341.746775804737</c:v>
                </c:pt>
                <c:pt idx="252">
                  <c:v>342.5115136991502</c:v>
                </c:pt>
                <c:pt idx="253">
                  <c:v>343.2697306677573</c:v>
                </c:pt>
                <c:pt idx="254">
                  <c:v>344.0214122751966</c:v>
                </c:pt>
                <c:pt idx="255">
                  <c:v>344.7665442105402</c:v>
                </c:pt>
                <c:pt idx="256">
                  <c:v>345.5051122875415</c:v>
                </c:pt>
                <c:pt idx="257">
                  <c:v>346.2371024449324</c:v>
                </c:pt>
                <c:pt idx="258">
                  <c:v>346.9625007466748</c:v>
                </c:pt>
                <c:pt idx="259">
                  <c:v>347.6812933822325</c:v>
                </c:pt>
                <c:pt idx="260">
                  <c:v>348.3934666668245</c:v>
                </c:pt>
                <c:pt idx="261">
                  <c:v>349.0990070416966</c:v>
                </c:pt>
                <c:pt idx="262">
                  <c:v>349.7979010743845</c:v>
                </c:pt>
                <c:pt idx="263">
                  <c:v>350.4901354589408</c:v>
                </c:pt>
                <c:pt idx="264">
                  <c:v>351.1756970162357</c:v>
                </c:pt>
                <c:pt idx="265">
                  <c:v>351.854572694154</c:v>
                </c:pt>
                <c:pt idx="266">
                  <c:v>352.5267495678762</c:v>
                </c:pt>
                <c:pt idx="267">
                  <c:v>353.192214840137</c:v>
                </c:pt>
                <c:pt idx="268">
                  <c:v>353.850955841427</c:v>
                </c:pt>
                <c:pt idx="269">
                  <c:v>354.5029600302693</c:v>
                </c:pt>
                <c:pt idx="270">
                  <c:v>355.148214993442</c:v>
                </c:pt>
                <c:pt idx="271">
                  <c:v>355.7867084462176</c:v>
                </c:pt>
                <c:pt idx="272">
                  <c:v>356.4184282326115</c:v>
                </c:pt>
                <c:pt idx="273">
                  <c:v>357.0433623255808</c:v>
                </c:pt>
                <c:pt idx="274">
                  <c:v>357.6614988272801</c:v>
                </c:pt>
                <c:pt idx="275">
                  <c:v>358.2728259692836</c:v>
                </c:pt>
                <c:pt idx="276">
                  <c:v>358.8773321128023</c:v>
                </c:pt>
                <c:pt idx="277">
                  <c:v>359.4750057489074</c:v>
                </c:pt>
                <c:pt idx="278">
                  <c:v>360.0658354987633</c:v>
                </c:pt>
                <c:pt idx="279">
                  <c:v>360.649810113817</c:v>
                </c:pt>
                <c:pt idx="280">
                  <c:v>361.2269184760218</c:v>
                </c:pt>
                <c:pt idx="281">
                  <c:v>361.7971495980855</c:v>
                </c:pt>
                <c:pt idx="282">
                  <c:v>362.3604926236237</c:v>
                </c:pt>
                <c:pt idx="283">
                  <c:v>362.9169368273854</c:v>
                </c:pt>
                <c:pt idx="284">
                  <c:v>363.466471615489</c:v>
                </c:pt>
                <c:pt idx="285">
                  <c:v>364.009086525576</c:v>
                </c:pt>
                <c:pt idx="286">
                  <c:v>364.5447712270421</c:v>
                </c:pt>
                <c:pt idx="287">
                  <c:v>365.0735155212205</c:v>
                </c:pt>
                <c:pt idx="288">
                  <c:v>365.5953093415849</c:v>
                </c:pt>
                <c:pt idx="289">
                  <c:v>366.1101427539356</c:v>
                </c:pt>
                <c:pt idx="290">
                  <c:v>366.6180059565766</c:v>
                </c:pt>
                <c:pt idx="291">
                  <c:v>367.118889280535</c:v>
                </c:pt>
                <c:pt idx="292">
                  <c:v>367.6127831897093</c:v>
                </c:pt>
                <c:pt idx="293">
                  <c:v>368.0996782810644</c:v>
                </c:pt>
                <c:pt idx="294">
                  <c:v>368.579565284829</c:v>
                </c:pt>
                <c:pt idx="295">
                  <c:v>369.0524350646422</c:v>
                </c:pt>
                <c:pt idx="296">
                  <c:v>369.5182786177454</c:v>
                </c:pt>
                <c:pt idx="297">
                  <c:v>369.9770870751482</c:v>
                </c:pt>
                <c:pt idx="298">
                  <c:v>370.4288517017985</c:v>
                </c:pt>
                <c:pt idx="299">
                  <c:v>370.8735638967497</c:v>
                </c:pt>
                <c:pt idx="300">
                  <c:v>371.3112151933221</c:v>
                </c:pt>
                <c:pt idx="301">
                  <c:v>371.7417972592632</c:v>
                </c:pt>
                <c:pt idx="302">
                  <c:v>372.1653018969141</c:v>
                </c:pt>
                <c:pt idx="303">
                  <c:v>372.5817210433555</c:v>
                </c:pt>
                <c:pt idx="304">
                  <c:v>372.9910467705665</c:v>
                </c:pt>
                <c:pt idx="305">
                  <c:v>373.3932712855762</c:v>
                </c:pt>
                <c:pt idx="306">
                  <c:v>373.7883869306082</c:v>
                </c:pt>
                <c:pt idx="307">
                  <c:v>374.1763861832318</c:v>
                </c:pt>
                <c:pt idx="308">
                  <c:v>374.5572616564971</c:v>
                </c:pt>
                <c:pt idx="309">
                  <c:v>374.9310060990861</c:v>
                </c:pt>
                <c:pt idx="310">
                  <c:v>375.297612395444</c:v>
                </c:pt>
                <c:pt idx="311">
                  <c:v>375.6570735659134</c:v>
                </c:pt>
                <c:pt idx="312">
                  <c:v>376.0093827668722</c:v>
                </c:pt>
                <c:pt idx="313">
                  <c:v>376.3545332908623</c:v>
                </c:pt>
                <c:pt idx="314">
                  <c:v>376.6925185667117</c:v>
                </c:pt>
                <c:pt idx="315">
                  <c:v>377.0233321596691</c:v>
                </c:pt>
                <c:pt idx="316">
                  <c:v>377.3469677715246</c:v>
                </c:pt>
                <c:pt idx="317">
                  <c:v>377.6634192407172</c:v>
                </c:pt>
                <c:pt idx="318">
                  <c:v>377.9726805424694</c:v>
                </c:pt>
                <c:pt idx="319">
                  <c:v>378.2747457888909</c:v>
                </c:pt>
                <c:pt idx="320">
                  <c:v>378.5696092290953</c:v>
                </c:pt>
                <c:pt idx="321">
                  <c:v>378.8572652493073</c:v>
                </c:pt>
                <c:pt idx="322">
                  <c:v>379.1377083729698</c:v>
                </c:pt>
                <c:pt idx="323">
                  <c:v>379.4109332608521</c:v>
                </c:pt>
                <c:pt idx="324">
                  <c:v>379.6769347111438</c:v>
                </c:pt>
                <c:pt idx="325">
                  <c:v>379.9357076595637</c:v>
                </c:pt>
                <c:pt idx="326">
                  <c:v>380.1872471794473</c:v>
                </c:pt>
                <c:pt idx="327">
                  <c:v>380.4315484818366</c:v>
                </c:pt>
                <c:pt idx="328">
                  <c:v>380.6686069155995</c:v>
                </c:pt>
                <c:pt idx="329">
                  <c:v>380.8984179674748</c:v>
                </c:pt>
                <c:pt idx="330">
                  <c:v>381.1209772621999</c:v>
                </c:pt>
                <c:pt idx="331">
                  <c:v>381.3362805625633</c:v>
                </c:pt>
                <c:pt idx="332">
                  <c:v>381.5443237694975</c:v>
                </c:pt>
                <c:pt idx="333">
                  <c:v>381.7451029221617</c:v>
                </c:pt>
                <c:pt idx="334">
                  <c:v>381.9386141980086</c:v>
                </c:pt>
                <c:pt idx="335">
                  <c:v>382.124853912869</c:v>
                </c:pt>
                <c:pt idx="336">
                  <c:v>382.303818520999</c:v>
                </c:pt>
                <c:pt idx="337">
                  <c:v>382.4755046151735</c:v>
                </c:pt>
                <c:pt idx="338">
                  <c:v>382.6399089267396</c:v>
                </c:pt>
                <c:pt idx="339">
                  <c:v>382.7970283256718</c:v>
                </c:pt>
                <c:pt idx="340">
                  <c:v>382.946859820647</c:v>
                </c:pt>
                <c:pt idx="341">
                  <c:v>383.089400559087</c:v>
                </c:pt>
                <c:pt idx="342">
                  <c:v>383.2246478272226</c:v>
                </c:pt>
                <c:pt idx="343">
                  <c:v>383.3525990501407</c:v>
                </c:pt>
                <c:pt idx="344">
                  <c:v>383.4732517918346</c:v>
                </c:pt>
                <c:pt idx="345">
                  <c:v>383.5866037552485</c:v>
                </c:pt>
                <c:pt idx="346">
                  <c:v>383.6926527823296</c:v>
                </c:pt>
                <c:pt idx="347">
                  <c:v>383.7913968540515</c:v>
                </c:pt>
                <c:pt idx="348">
                  <c:v>383.8828340904732</c:v>
                </c:pt>
                <c:pt idx="349">
                  <c:v>383.9669627507596</c:v>
                </c:pt>
                <c:pt idx="350">
                  <c:v>384.043781233224</c:v>
                </c:pt>
                <c:pt idx="351">
                  <c:v>384.1132880753528</c:v>
                </c:pt>
                <c:pt idx="352">
                  <c:v>384.1754819538343</c:v>
                </c:pt>
                <c:pt idx="353">
                  <c:v>384.2303616845876</c:v>
                </c:pt>
                <c:pt idx="354">
                  <c:v>384.2779262227839</c:v>
                </c:pt>
                <c:pt idx="355">
                  <c:v>384.318174662862</c:v>
                </c:pt>
                <c:pt idx="356">
                  <c:v>384.3511062385488</c:v>
                </c:pt>
                <c:pt idx="357">
                  <c:v>384.3767203228767</c:v>
                </c:pt>
                <c:pt idx="358">
                  <c:v>384.3950164281858</c:v>
                </c:pt>
                <c:pt idx="359">
                  <c:v>384.4059942061538</c:v>
                </c:pt>
                <c:pt idx="360">
                  <c:v>384.4096534477719</c:v>
                </c:pt>
                <c:pt idx="361">
                  <c:v>384.4059940833787</c:v>
                </c:pt>
                <c:pt idx="362">
                  <c:v>384.3950161826389</c:v>
                </c:pt>
                <c:pt idx="363">
                  <c:v>384.3767199545566</c:v>
                </c:pt>
                <c:pt idx="364">
                  <c:v>384.351105747469</c:v>
                </c:pt>
                <c:pt idx="365">
                  <c:v>384.3181740490351</c:v>
                </c:pt>
                <c:pt idx="366">
                  <c:v>384.2779254862218</c:v>
                </c:pt>
                <c:pt idx="367">
                  <c:v>384.2303608253078</c:v>
                </c:pt>
                <c:pt idx="368">
                  <c:v>384.1754809718543</c:v>
                </c:pt>
                <c:pt idx="369">
                  <c:v>384.1132869706938</c:v>
                </c:pt>
                <c:pt idx="370">
                  <c:v>384.0437800059153</c:v>
                </c:pt>
                <c:pt idx="371">
                  <c:v>383.9669614008267</c:v>
                </c:pt>
                <c:pt idx="372">
                  <c:v>383.8828326179473</c:v>
                </c:pt>
                <c:pt idx="373">
                  <c:v>383.7913952589607</c:v>
                </c:pt>
                <c:pt idx="374">
                  <c:v>383.6926510647173</c:v>
                </c:pt>
                <c:pt idx="375">
                  <c:v>383.5866019151495</c:v>
                </c:pt>
                <c:pt idx="376">
                  <c:v>383.4732498292886</c:v>
                </c:pt>
                <c:pt idx="377">
                  <c:v>383.3525969651935</c:v>
                </c:pt>
                <c:pt idx="378">
                  <c:v>383.224645619923</c:v>
                </c:pt>
                <c:pt idx="379">
                  <c:v>383.0893982294807</c:v>
                </c:pt>
                <c:pt idx="380">
                  <c:v>382.9468573687882</c:v>
                </c:pt>
                <c:pt idx="381">
                  <c:v>382.7970257516146</c:v>
                </c:pt>
                <c:pt idx="382">
                  <c:v>382.6399062305443</c:v>
                </c:pt>
                <c:pt idx="383">
                  <c:v>382.4755017969001</c:v>
                </c:pt>
                <c:pt idx="384">
                  <c:v>382.3038155807095</c:v>
                </c:pt>
                <c:pt idx="385">
                  <c:v>382.1248508506293</c:v>
                </c:pt>
                <c:pt idx="386">
                  <c:v>381.9386110138913</c:v>
                </c:pt>
                <c:pt idx="387">
                  <c:v>381.7450996162335</c:v>
                </c:pt>
                <c:pt idx="388">
                  <c:v>381.5443203418345</c:v>
                </c:pt>
                <c:pt idx="389">
                  <c:v>381.3362770132425</c:v>
                </c:pt>
                <c:pt idx="390">
                  <c:v>381.1209735913041</c:v>
                </c:pt>
                <c:pt idx="391">
                  <c:v>380.8984141750838</c:v>
                </c:pt>
                <c:pt idx="392">
                  <c:v>380.668603001797</c:v>
                </c:pt>
                <c:pt idx="393">
                  <c:v>380.4315444467108</c:v>
                </c:pt>
                <c:pt idx="394">
                  <c:v>380.187243023089</c:v>
                </c:pt>
                <c:pt idx="395">
                  <c:v>379.9357033820688</c:v>
                </c:pt>
                <c:pt idx="396">
                  <c:v>379.6769303126088</c:v>
                </c:pt>
                <c:pt idx="397">
                  <c:v>379.4109287413718</c:v>
                </c:pt>
                <c:pt idx="398">
                  <c:v>379.1377037326517</c:v>
                </c:pt>
                <c:pt idx="399">
                  <c:v>378.857260488252</c:v>
                </c:pt>
                <c:pt idx="400">
                  <c:v>378.5696043474108</c:v>
                </c:pt>
                <c:pt idx="401">
                  <c:v>378.2747407866869</c:v>
                </c:pt>
                <c:pt idx="402">
                  <c:v>377.9726754198587</c:v>
                </c:pt>
                <c:pt idx="403">
                  <c:v>377.6634139978146</c:v>
                </c:pt>
                <c:pt idx="404">
                  <c:v>377.3469624084481</c:v>
                </c:pt>
                <c:pt idx="405">
                  <c:v>377.0233266765412</c:v>
                </c:pt>
                <c:pt idx="406">
                  <c:v>376.6925129636521</c:v>
                </c:pt>
                <c:pt idx="407">
                  <c:v>376.3545275679982</c:v>
                </c:pt>
                <c:pt idx="408">
                  <c:v>376.0093769243343</c:v>
                </c:pt>
                <c:pt idx="409">
                  <c:v>375.6570676038348</c:v>
                </c:pt>
                <c:pt idx="410">
                  <c:v>375.297606313954</c:v>
                </c:pt>
                <c:pt idx="411">
                  <c:v>374.9309998983233</c:v>
                </c:pt>
                <c:pt idx="412">
                  <c:v>374.5572553366013</c:v>
                </c:pt>
                <c:pt idx="413">
                  <c:v>374.1763797443438</c:v>
                </c:pt>
                <c:pt idx="414">
                  <c:v>373.7883803728762</c:v>
                </c:pt>
                <c:pt idx="415">
                  <c:v>373.393264609147</c:v>
                </c:pt>
                <c:pt idx="416">
                  <c:v>372.9910399755846</c:v>
                </c:pt>
                <c:pt idx="417">
                  <c:v>372.581714129983</c:v>
                </c:pt>
                <c:pt idx="418">
                  <c:v>372.1652948653027</c:v>
                </c:pt>
                <c:pt idx="419">
                  <c:v>371.7417901095713</c:v>
                </c:pt>
                <c:pt idx="420">
                  <c:v>371.3112079257093</c:v>
                </c:pt>
                <c:pt idx="421">
                  <c:v>370.8735565113817</c:v>
                </c:pt>
                <c:pt idx="422">
                  <c:v>370.4288441988417</c:v>
                </c:pt>
                <c:pt idx="423">
                  <c:v>369.9770794547695</c:v>
                </c:pt>
                <c:pt idx="424">
                  <c:v>369.5182708801186</c:v>
                </c:pt>
                <c:pt idx="425">
                  <c:v>369.0524272099423</c:v>
                </c:pt>
                <c:pt idx="426">
                  <c:v>368.5795573132298</c:v>
                </c:pt>
                <c:pt idx="427">
                  <c:v>368.0996701927491</c:v>
                </c:pt>
                <c:pt idx="428">
                  <c:v>367.612774984854</c:v>
                </c:pt>
                <c:pt idx="429">
                  <c:v>367.1188809593328</c:v>
                </c:pt>
                <c:pt idx="430">
                  <c:v>366.617997519212</c:v>
                </c:pt>
                <c:pt idx="431">
                  <c:v>366.1101342005932</c:v>
                </c:pt>
                <c:pt idx="432">
                  <c:v>365.5953006724671</c:v>
                </c:pt>
                <c:pt idx="433">
                  <c:v>365.0735067365167</c:v>
                </c:pt>
                <c:pt idx="434">
                  <c:v>364.5447623269517</c:v>
                </c:pt>
                <c:pt idx="435">
                  <c:v>364.0090775102967</c:v>
                </c:pt>
                <c:pt idx="436">
                  <c:v>363.4664624852268</c:v>
                </c:pt>
                <c:pt idx="437">
                  <c:v>362.9169275823482</c:v>
                </c:pt>
                <c:pt idx="438">
                  <c:v>362.360483264014</c:v>
                </c:pt>
                <c:pt idx="439">
                  <c:v>361.7971401241225</c:v>
                </c:pt>
                <c:pt idx="440">
                  <c:v>361.2269088879141</c:v>
                </c:pt>
                <c:pt idx="441">
                  <c:v>360.6498004117783</c:v>
                </c:pt>
                <c:pt idx="442">
                  <c:v>360.06582568302</c:v>
                </c:pt>
                <c:pt idx="443">
                  <c:v>359.474995819678</c:v>
                </c:pt>
                <c:pt idx="444">
                  <c:v>358.8773220703067</c:v>
                </c:pt>
                <c:pt idx="445">
                  <c:v>358.2728158137537</c:v>
                </c:pt>
                <c:pt idx="446">
                  <c:v>357.6614885589413</c:v>
                </c:pt>
                <c:pt idx="447">
                  <c:v>357.0433519446655</c:v>
                </c:pt>
                <c:pt idx="448">
                  <c:v>356.418417739357</c:v>
                </c:pt>
                <c:pt idx="449">
                  <c:v>355.7866978408616</c:v>
                </c:pt>
                <c:pt idx="450">
                  <c:v>355.148204276217</c:v>
                </c:pt>
                <c:pt idx="451">
                  <c:v>354.5029492014208</c:v>
                </c:pt>
                <c:pt idx="452">
                  <c:v>353.8509449012006</c:v>
                </c:pt>
                <c:pt idx="453">
                  <c:v>353.1922037887795</c:v>
                </c:pt>
                <c:pt idx="454">
                  <c:v>352.5267384056365</c:v>
                </c:pt>
                <c:pt idx="455">
                  <c:v>351.8545614212838</c:v>
                </c:pt>
                <c:pt idx="456">
                  <c:v>351.1756856329943</c:v>
                </c:pt>
                <c:pt idx="457">
                  <c:v>350.4901239655814</c:v>
                </c:pt>
                <c:pt idx="458">
                  <c:v>349.7978894711668</c:v>
                </c:pt>
                <c:pt idx="459">
                  <c:v>349.0989953288839</c:v>
                </c:pt>
                <c:pt idx="460">
                  <c:v>348.3934548446786</c:v>
                </c:pt>
                <c:pt idx="461">
                  <c:v>347.6812814510257</c:v>
                </c:pt>
                <c:pt idx="462">
                  <c:v>346.9624887066767</c:v>
                </c:pt>
                <c:pt idx="463">
                  <c:v>346.2370902964124</c:v>
                </c:pt>
                <c:pt idx="464">
                  <c:v>345.5051000307743</c:v>
                </c:pt>
                <c:pt idx="465">
                  <c:v>344.7665318458015</c:v>
                </c:pt>
                <c:pt idx="466">
                  <c:v>344.0213998027692</c:v>
                </c:pt>
                <c:pt idx="467">
                  <c:v>343.2697180879217</c:v>
                </c:pt>
                <c:pt idx="468">
                  <c:v>342.5115010121899</c:v>
                </c:pt>
                <c:pt idx="469">
                  <c:v>341.7467630109423</c:v>
                </c:pt>
                <c:pt idx="470">
                  <c:v>340.9755186436807</c:v>
                </c:pt>
                <c:pt idx="471">
                  <c:v>340.1977825937991</c:v>
                </c:pt>
                <c:pt idx="472">
                  <c:v>339.4135696682566</c:v>
                </c:pt>
                <c:pt idx="473">
                  <c:v>338.6228947973524</c:v>
                </c:pt>
                <c:pt idx="474">
                  <c:v>337.8257730343857</c:v>
                </c:pt>
                <c:pt idx="475">
                  <c:v>337.0222195554139</c:v>
                </c:pt>
                <c:pt idx="476">
                  <c:v>336.2122496589359</c:v>
                </c:pt>
                <c:pt idx="477">
                  <c:v>335.3958787656118</c:v>
                </c:pt>
                <c:pt idx="478">
                  <c:v>334.5731224179688</c:v>
                </c:pt>
                <c:pt idx="479">
                  <c:v>333.7439962801021</c:v>
                </c:pt>
                <c:pt idx="480">
                  <c:v>332.9085161373786</c:v>
                </c:pt>
                <c:pt idx="481">
                  <c:v>332.0666978961391</c:v>
                </c:pt>
                <c:pt idx="482">
                  <c:v>331.2185575833882</c:v>
                </c:pt>
                <c:pt idx="483">
                  <c:v>330.3641113464968</c:v>
                </c:pt>
                <c:pt idx="484">
                  <c:v>329.5033754528885</c:v>
                </c:pt>
                <c:pt idx="485">
                  <c:v>328.6363662897434</c:v>
                </c:pt>
                <c:pt idx="486">
                  <c:v>327.7631003636582</c:v>
                </c:pt>
                <c:pt idx="487">
                  <c:v>326.8835943003617</c:v>
                </c:pt>
                <c:pt idx="488">
                  <c:v>325.9978648443825</c:v>
                </c:pt>
                <c:pt idx="489">
                  <c:v>325.1059288587342</c:v>
                </c:pt>
                <c:pt idx="490">
                  <c:v>324.2078033245938</c:v>
                </c:pt>
                <c:pt idx="491">
                  <c:v>323.3035053409739</c:v>
                </c:pt>
                <c:pt idx="492">
                  <c:v>322.393052124414</c:v>
                </c:pt>
                <c:pt idx="493">
                  <c:v>321.4764610086235</c:v>
                </c:pt>
                <c:pt idx="494">
                  <c:v>320.5537494441822</c:v>
                </c:pt>
                <c:pt idx="495">
                  <c:v>319.6249349981911</c:v>
                </c:pt>
                <c:pt idx="496">
                  <c:v>318.6900353539351</c:v>
                </c:pt>
                <c:pt idx="497">
                  <c:v>317.7490683105593</c:v>
                </c:pt>
                <c:pt idx="498">
                  <c:v>316.802051782718</c:v>
                </c:pt>
                <c:pt idx="499">
                  <c:v>315.8490038002458</c:v>
                </c:pt>
                <c:pt idx="500">
                  <c:v>314.8899425078017</c:v>
                </c:pt>
                <c:pt idx="501">
                  <c:v>313.9248861645323</c:v>
                </c:pt>
                <c:pt idx="502">
                  <c:v>312.95385314372</c:v>
                </c:pt>
                <c:pt idx="503">
                  <c:v>311.9768619324355</c:v>
                </c:pt>
                <c:pt idx="504">
                  <c:v>310.9939311311819</c:v>
                </c:pt>
                <c:pt idx="505">
                  <c:v>310.0050794535525</c:v>
                </c:pt>
                <c:pt idx="506">
                  <c:v>309.0103257258527</c:v>
                </c:pt>
                <c:pt idx="507">
                  <c:v>308.0096888867657</c:v>
                </c:pt>
                <c:pt idx="508">
                  <c:v>307.0031879869676</c:v>
                </c:pt>
                <c:pt idx="509">
                  <c:v>305.9908421887945</c:v>
                </c:pt>
                <c:pt idx="510">
                  <c:v>304.972670765849</c:v>
                </c:pt>
                <c:pt idx="511">
                  <c:v>303.948693102649</c:v>
                </c:pt>
                <c:pt idx="512">
                  <c:v>302.9189286942542</c:v>
                </c:pt>
                <c:pt idx="513">
                  <c:v>301.8833971458963</c:v>
                </c:pt>
                <c:pt idx="514">
                  <c:v>300.8421181726038</c:v>
                </c:pt>
                <c:pt idx="515">
                  <c:v>299.7951115988282</c:v>
                </c:pt>
                <c:pt idx="516">
                  <c:v>298.7423973580711</c:v>
                </c:pt>
                <c:pt idx="517">
                  <c:v>297.6839954924902</c:v>
                </c:pt>
                <c:pt idx="518">
                  <c:v>296.6199261525353</c:v>
                </c:pt>
                <c:pt idx="519">
                  <c:v>295.5502095965527</c:v>
                </c:pt>
                <c:pt idx="520">
                  <c:v>294.474866190408</c:v>
                </c:pt>
                <c:pt idx="521">
                  <c:v>293.3939164070812</c:v>
                </c:pt>
                <c:pt idx="522">
                  <c:v>292.307380826318</c:v>
                </c:pt>
                <c:pt idx="523">
                  <c:v>291.2152801341723</c:v>
                </c:pt>
                <c:pt idx="524">
                  <c:v>290.1176351226778</c:v>
                </c:pt>
                <c:pt idx="525">
                  <c:v>289.014466689415</c:v>
                </c:pt>
                <c:pt idx="526">
                  <c:v>287.9057958371156</c:v>
                </c:pt>
                <c:pt idx="527">
                  <c:v>286.7916436732821</c:v>
                </c:pt>
                <c:pt idx="528">
                  <c:v>285.6720314097674</c:v>
                </c:pt>
                <c:pt idx="529">
                  <c:v>284.5469803623707</c:v>
                </c:pt>
                <c:pt idx="530">
                  <c:v>283.4165119504457</c:v>
                </c:pt>
                <c:pt idx="531">
                  <c:v>282.28064769649</c:v>
                </c:pt>
                <c:pt idx="532">
                  <c:v>281.1394092257147</c:v>
                </c:pt>
                <c:pt idx="533">
                  <c:v>279.9928182656586</c:v>
                </c:pt>
                <c:pt idx="534">
                  <c:v>278.840896645766</c:v>
                </c:pt>
                <c:pt idx="535">
                  <c:v>277.6836662969573</c:v>
                </c:pt>
                <c:pt idx="536">
                  <c:v>276.5211492512358</c:v>
                </c:pt>
                <c:pt idx="537">
                  <c:v>275.3533676412591</c:v>
                </c:pt>
                <c:pt idx="538">
                  <c:v>274.1803436998977</c:v>
                </c:pt>
                <c:pt idx="539">
                  <c:v>273.002099759841</c:v>
                </c:pt>
                <c:pt idx="540">
                  <c:v>271.8186582531567</c:v>
                </c:pt>
                <c:pt idx="541">
                  <c:v>270.6300417108673</c:v>
                </c:pt>
                <c:pt idx="542">
                  <c:v>269.4362727625142</c:v>
                </c:pt>
                <c:pt idx="543">
                  <c:v>268.237374135752</c:v>
                </c:pt>
                <c:pt idx="544">
                  <c:v>267.0333686558715</c:v>
                </c:pt>
                <c:pt idx="545">
                  <c:v>265.8242792454075</c:v>
                </c:pt>
                <c:pt idx="546">
                  <c:v>264.6101289236805</c:v>
                </c:pt>
                <c:pt idx="547">
                  <c:v>263.3909408063648</c:v>
                </c:pt>
                <c:pt idx="548">
                  <c:v>262.1667381050453</c:v>
                </c:pt>
                <c:pt idx="549">
                  <c:v>260.9375441267782</c:v>
                </c:pt>
                <c:pt idx="550">
                  <c:v>259.703382273647</c:v>
                </c:pt>
                <c:pt idx="551">
                  <c:v>258.4642760423156</c:v>
                </c:pt>
                <c:pt idx="552">
                  <c:v>257.2202490235823</c:v>
                </c:pt>
                <c:pt idx="553">
                  <c:v>255.9713249019301</c:v>
                </c:pt>
                <c:pt idx="554">
                  <c:v>254.7175274550745</c:v>
                </c:pt>
                <c:pt idx="555">
                  <c:v>253.4588805535141</c:v>
                </c:pt>
                <c:pt idx="556">
                  <c:v>252.1954081600712</c:v>
                </c:pt>
                <c:pt idx="557">
                  <c:v>250.927134329443</c:v>
                </c:pt>
                <c:pt idx="558">
                  <c:v>249.6540832077355</c:v>
                </c:pt>
                <c:pt idx="559">
                  <c:v>248.3762790320087</c:v>
                </c:pt>
                <c:pt idx="560">
                  <c:v>247.0937461298134</c:v>
                </c:pt>
                <c:pt idx="561">
                  <c:v>245.8065089187302</c:v>
                </c:pt>
                <c:pt idx="562">
                  <c:v>244.5145919058977</c:v>
                </c:pt>
                <c:pt idx="563">
                  <c:v>243.2180196875608</c:v>
                </c:pt>
                <c:pt idx="564">
                  <c:v>241.916816948584</c:v>
                </c:pt>
                <c:pt idx="565">
                  <c:v>240.6110084619924</c:v>
                </c:pt>
                <c:pt idx="566">
                  <c:v>239.3006190885007</c:v>
                </c:pt>
                <c:pt idx="567">
                  <c:v>237.9856737760348</c:v>
                </c:pt>
                <c:pt idx="568">
                  <c:v>236.6661975592596</c:v>
                </c:pt>
                <c:pt idx="569">
                  <c:v>235.3422155591018</c:v>
                </c:pt>
                <c:pt idx="570">
                  <c:v>234.013752982271</c:v>
                </c:pt>
                <c:pt idx="571">
                  <c:v>232.6808351207837</c:v>
                </c:pt>
                <c:pt idx="572">
                  <c:v>231.3434873514748</c:v>
                </c:pt>
                <c:pt idx="573">
                  <c:v>230.0017351355176</c:v>
                </c:pt>
                <c:pt idx="574">
                  <c:v>228.6556040179447</c:v>
                </c:pt>
                <c:pt idx="575">
                  <c:v>227.3051196271531</c:v>
                </c:pt>
                <c:pt idx="576">
                  <c:v>225.950307674421</c:v>
                </c:pt>
                <c:pt idx="577">
                  <c:v>224.5911939534151</c:v>
                </c:pt>
                <c:pt idx="578">
                  <c:v>223.2278043397032</c:v>
                </c:pt>
                <c:pt idx="579">
                  <c:v>221.860164790261</c:v>
                </c:pt>
                <c:pt idx="580">
                  <c:v>220.4883013429783</c:v>
                </c:pt>
                <c:pt idx="581">
                  <c:v>219.1122401161529</c:v>
                </c:pt>
                <c:pt idx="582">
                  <c:v>217.7320073080147</c:v>
                </c:pt>
                <c:pt idx="583">
                  <c:v>216.3476291962041</c:v>
                </c:pt>
                <c:pt idx="584">
                  <c:v>214.9591321372901</c:v>
                </c:pt>
                <c:pt idx="585">
                  <c:v>213.5665425662536</c:v>
                </c:pt>
                <c:pt idx="586">
                  <c:v>212.1698869959967</c:v>
                </c:pt>
                <c:pt idx="587">
                  <c:v>210.7691920168292</c:v>
                </c:pt>
                <c:pt idx="588">
                  <c:v>209.364484295966</c:v>
                </c:pt>
                <c:pt idx="589">
                  <c:v>207.955790577019</c:v>
                </c:pt>
                <c:pt idx="590">
                  <c:v>206.5431376794875</c:v>
                </c:pt>
                <c:pt idx="591">
                  <c:v>205.1265524982472</c:v>
                </c:pt>
                <c:pt idx="592">
                  <c:v>203.7060620030418</c:v>
                </c:pt>
                <c:pt idx="593">
                  <c:v>202.2816932379648</c:v>
                </c:pt>
                <c:pt idx="594">
                  <c:v>200.8534733209432</c:v>
                </c:pt>
                <c:pt idx="595">
                  <c:v>199.4214294432301</c:v>
                </c:pt>
                <c:pt idx="596">
                  <c:v>197.9855888688738</c:v>
                </c:pt>
                <c:pt idx="597">
                  <c:v>196.5459789342154</c:v>
                </c:pt>
                <c:pt idx="598">
                  <c:v>195.1026270473538</c:v>
                </c:pt>
                <c:pt idx="599">
                  <c:v>193.655560687628</c:v>
                </c:pt>
                <c:pt idx="600">
                  <c:v>192.2048074050994</c:v>
                </c:pt>
                <c:pt idx="601">
                  <c:v>190.7503948200204</c:v>
                </c:pt>
                <c:pt idx="602">
                  <c:v>189.2923506223117</c:v>
                </c:pt>
                <c:pt idx="603">
                  <c:v>187.8307025710351</c:v>
                </c:pt>
                <c:pt idx="604">
                  <c:v>186.3654784938642</c:v>
                </c:pt>
                <c:pt idx="605">
                  <c:v>184.8967062865548</c:v>
                </c:pt>
                <c:pt idx="606">
                  <c:v>183.4244139124161</c:v>
                </c:pt>
                <c:pt idx="607">
                  <c:v>181.94862940177</c:v>
                </c:pt>
                <c:pt idx="608">
                  <c:v>180.4693808514327</c:v>
                </c:pt>
                <c:pt idx="609">
                  <c:v>178.9866964241635</c:v>
                </c:pt>
                <c:pt idx="610">
                  <c:v>177.5006043481396</c:v>
                </c:pt>
                <c:pt idx="611">
                  <c:v>176.011132916414</c:v>
                </c:pt>
                <c:pt idx="612">
                  <c:v>174.5183104863752</c:v>
                </c:pt>
                <c:pt idx="613">
                  <c:v>173.0221654792144</c:v>
                </c:pt>
                <c:pt idx="614">
                  <c:v>171.5227263793775</c:v>
                </c:pt>
                <c:pt idx="615">
                  <c:v>170.0200217340244</c:v>
                </c:pt>
                <c:pt idx="616">
                  <c:v>168.514080152488</c:v>
                </c:pt>
                <c:pt idx="617">
                  <c:v>167.0049303057268</c:v>
                </c:pt>
                <c:pt idx="618">
                  <c:v>165.4926009257802</c:v>
                </c:pt>
                <c:pt idx="619">
                  <c:v>163.9771208052222</c:v>
                </c:pt>
                <c:pt idx="620">
                  <c:v>162.4585187966094</c:v>
                </c:pt>
                <c:pt idx="621">
                  <c:v>160.9368238119388</c:v>
                </c:pt>
                <c:pt idx="622">
                  <c:v>159.412064822091</c:v>
                </c:pt>
                <c:pt idx="623">
                  <c:v>157.8842708562815</c:v>
                </c:pt>
                <c:pt idx="624">
                  <c:v>156.3534710015044</c:v>
                </c:pt>
                <c:pt idx="625">
                  <c:v>154.8196944019861</c:v>
                </c:pt>
                <c:pt idx="626">
                  <c:v>153.2829702586263</c:v>
                </c:pt>
                <c:pt idx="627">
                  <c:v>151.7433278284346</c:v>
                </c:pt>
                <c:pt idx="628">
                  <c:v>150.2007964239884</c:v>
                </c:pt>
                <c:pt idx="629">
                  <c:v>148.6554054128633</c:v>
                </c:pt>
                <c:pt idx="630">
                  <c:v>147.1071842170782</c:v>
                </c:pt>
                <c:pt idx="631">
                  <c:v>145.556162312536</c:v>
                </c:pt>
                <c:pt idx="632">
                  <c:v>144.0023692284566</c:v>
                </c:pt>
                <c:pt idx="633">
                  <c:v>142.4458345468254</c:v>
                </c:pt>
                <c:pt idx="634">
                  <c:v>140.8865879018204</c:v>
                </c:pt>
                <c:pt idx="635">
                  <c:v>139.3246589792512</c:v>
                </c:pt>
                <c:pt idx="636">
                  <c:v>137.760077515996</c:v>
                </c:pt>
                <c:pt idx="637">
                  <c:v>136.1928732994305</c:v>
                </c:pt>
                <c:pt idx="638">
                  <c:v>134.6230761668665</c:v>
                </c:pt>
                <c:pt idx="639">
                  <c:v>133.0507160049828</c:v>
                </c:pt>
                <c:pt idx="640">
                  <c:v>131.4758227492492</c:v>
                </c:pt>
                <c:pt idx="641">
                  <c:v>129.8984263833678</c:v>
                </c:pt>
                <c:pt idx="642">
                  <c:v>128.3185569386886</c:v>
                </c:pt>
                <c:pt idx="643">
                  <c:v>126.7362444936552</c:v>
                </c:pt>
                <c:pt idx="644">
                  <c:v>125.1515191732157</c:v>
                </c:pt>
                <c:pt idx="645">
                  <c:v>123.5644111482582</c:v>
                </c:pt>
                <c:pt idx="646">
                  <c:v>121.9749506350331</c:v>
                </c:pt>
                <c:pt idx="647">
                  <c:v>120.3831678945793</c:v>
                </c:pt>
                <c:pt idx="648">
                  <c:v>118.7890932321485</c:v>
                </c:pt>
                <c:pt idx="649">
                  <c:v>117.1927569966245</c:v>
                </c:pt>
                <c:pt idx="650">
                  <c:v>115.594189579953</c:v>
                </c:pt>
                <c:pt idx="651">
                  <c:v>113.993421416552</c:v>
                </c:pt>
                <c:pt idx="652">
                  <c:v>112.3904829827434</c:v>
                </c:pt>
                <c:pt idx="653">
                  <c:v>110.7854047961662</c:v>
                </c:pt>
                <c:pt idx="654">
                  <c:v>109.1782174151965</c:v>
                </c:pt>
                <c:pt idx="655">
                  <c:v>107.5689514383688</c:v>
                </c:pt>
                <c:pt idx="656">
                  <c:v>105.957637503788</c:v>
                </c:pt>
                <c:pt idx="657">
                  <c:v>104.3443062885513</c:v>
                </c:pt>
                <c:pt idx="658">
                  <c:v>102.7289885081607</c:v>
                </c:pt>
                <c:pt idx="659">
                  <c:v>101.1117149159418</c:v>
                </c:pt>
                <c:pt idx="660">
                  <c:v>99.4925163024524</c:v>
                </c:pt>
                <c:pt idx="661">
                  <c:v>97.87142349490393</c:v>
                </c:pt>
                <c:pt idx="662">
                  <c:v>96.24846735656706</c:v>
                </c:pt>
                <c:pt idx="663">
                  <c:v>94.62367878618925</c:v>
                </c:pt>
                <c:pt idx="664">
                  <c:v>92.9970887174061</c:v>
                </c:pt>
                <c:pt idx="665">
                  <c:v>91.3687281181484</c:v>
                </c:pt>
                <c:pt idx="666">
                  <c:v>89.73862799005793</c:v>
                </c:pt>
                <c:pt idx="667">
                  <c:v>88.1068193678918</c:v>
                </c:pt>
                <c:pt idx="668">
                  <c:v>86.47333331893613</c:v>
                </c:pt>
                <c:pt idx="669">
                  <c:v>84.83820094241406</c:v>
                </c:pt>
                <c:pt idx="670">
                  <c:v>83.2014533688894</c:v>
                </c:pt>
                <c:pt idx="671">
                  <c:v>81.5631217596792</c:v>
                </c:pt>
                <c:pt idx="672">
                  <c:v>79.92323730625735</c:v>
                </c:pt>
                <c:pt idx="673">
                  <c:v>78.28183122966227</c:v>
                </c:pt>
                <c:pt idx="674">
                  <c:v>76.63893477990115</c:v>
                </c:pt>
                <c:pt idx="675">
                  <c:v>74.99457923535666</c:v>
                </c:pt>
                <c:pt idx="676">
                  <c:v>73.34879590218884</c:v>
                </c:pt>
                <c:pt idx="677">
                  <c:v>71.70161611374435</c:v>
                </c:pt>
                <c:pt idx="678">
                  <c:v>70.05307122995113</c:v>
                </c:pt>
                <c:pt idx="679">
                  <c:v>68.40319263673163</c:v>
                </c:pt>
                <c:pt idx="680">
                  <c:v>66.75201174539657</c:v>
                </c:pt>
                <c:pt idx="681">
                  <c:v>65.09955999205246</c:v>
                </c:pt>
                <c:pt idx="682">
                  <c:v>63.44586883700035</c:v>
                </c:pt>
                <c:pt idx="683">
                  <c:v>61.7909697641383</c:v>
                </c:pt>
                <c:pt idx="684">
                  <c:v>60.13489428036118</c:v>
                </c:pt>
                <c:pt idx="685">
                  <c:v>58.47767391496073</c:v>
                </c:pt>
                <c:pt idx="686">
                  <c:v>56.81934021902606</c:v>
                </c:pt>
                <c:pt idx="687">
                  <c:v>55.15992476484196</c:v>
                </c:pt>
                <c:pt idx="688">
                  <c:v>53.49945914528907</c:v>
                </c:pt>
                <c:pt idx="689">
                  <c:v>51.83797497324026</c:v>
                </c:pt>
                <c:pt idx="690">
                  <c:v>50.17550388096306</c:v>
                </c:pt>
                <c:pt idx="691">
                  <c:v>48.51207751951029</c:v>
                </c:pt>
                <c:pt idx="692">
                  <c:v>46.8477275581259</c:v>
                </c:pt>
                <c:pt idx="693">
                  <c:v>45.18248568363483</c:v>
                </c:pt>
                <c:pt idx="694">
                  <c:v>43.51638359984423</c:v>
                </c:pt>
                <c:pt idx="695">
                  <c:v>41.84945302693876</c:v>
                </c:pt>
                <c:pt idx="696">
                  <c:v>40.18172570087501</c:v>
                </c:pt>
                <c:pt idx="697">
                  <c:v>38.51323337277901</c:v>
                </c:pt>
                <c:pt idx="698">
                  <c:v>36.84400780834184</c:v>
                </c:pt>
                <c:pt idx="699">
                  <c:v>35.17408078721417</c:v>
                </c:pt>
                <c:pt idx="700">
                  <c:v>33.50348410240196</c:v>
                </c:pt>
                <c:pt idx="701">
                  <c:v>31.83224955965868</c:v>
                </c:pt>
                <c:pt idx="702">
                  <c:v>30.16040897688368</c:v>
                </c:pt>
                <c:pt idx="703">
                  <c:v>28.48799418351337</c:v>
                </c:pt>
                <c:pt idx="704">
                  <c:v>26.81503701991699</c:v>
                </c:pt>
                <c:pt idx="705">
                  <c:v>25.14156933678903</c:v>
                </c:pt>
                <c:pt idx="706">
                  <c:v>23.46762299454412</c:v>
                </c:pt>
                <c:pt idx="707">
                  <c:v>21.79322986270958</c:v>
                </c:pt>
                <c:pt idx="708">
                  <c:v>20.11842181931932</c:v>
                </c:pt>
                <c:pt idx="709">
                  <c:v>18.44323075030556</c:v>
                </c:pt>
                <c:pt idx="710">
                  <c:v>16.76768854889428</c:v>
                </c:pt>
                <c:pt idx="711">
                  <c:v>15.09182711499507</c:v>
                </c:pt>
                <c:pt idx="712">
                  <c:v>13.41567835459633</c:v>
                </c:pt>
                <c:pt idx="713">
                  <c:v>11.73927417915596</c:v>
                </c:pt>
                <c:pt idx="714">
                  <c:v>10.0626465049954</c:v>
                </c:pt>
                <c:pt idx="715">
                  <c:v>8.3858272526901</c:v>
                </c:pt>
                <c:pt idx="716">
                  <c:v>6.70884834646411</c:v>
                </c:pt>
                <c:pt idx="717">
                  <c:v>5.031741713580086</c:v>
                </c:pt>
                <c:pt idx="718">
                  <c:v>3.354539283732989</c:v>
                </c:pt>
                <c:pt idx="719">
                  <c:v>1.67727298844122</c:v>
                </c:pt>
                <c:pt idx="720">
                  <c:v>-2.52395604484612E-5</c:v>
                </c:pt>
                <c:pt idx="721">
                  <c:v>-1.677323466929877</c:v>
                </c:pt>
                <c:pt idx="722">
                  <c:v>-3.354589760324289</c:v>
                </c:pt>
                <c:pt idx="723">
                  <c:v>-5.0317921870096</c:v>
                </c:pt>
                <c:pt idx="724">
                  <c:v>-6.70889881546681</c:v>
                </c:pt>
                <c:pt idx="725">
                  <c:v>-8.38587771600172</c:v>
                </c:pt>
                <c:pt idx="726">
                  <c:v>-10.06269696135117</c:v>
                </c:pt>
                <c:pt idx="727">
                  <c:v>-11.73932462729165</c:v>
                </c:pt>
                <c:pt idx="728">
                  <c:v>-13.4157287932477</c:v>
                </c:pt>
                <c:pt idx="729">
                  <c:v>-15.09187754289805</c:v>
                </c:pt>
                <c:pt idx="730">
                  <c:v>-16.76773896478499</c:v>
                </c:pt>
                <c:pt idx="731">
                  <c:v>-18.44328115292063</c:v>
                </c:pt>
                <c:pt idx="732">
                  <c:v>-20.11847220739512</c:v>
                </c:pt>
                <c:pt idx="733">
                  <c:v>-21.79328023498308</c:v>
                </c:pt>
                <c:pt idx="734">
                  <c:v>-23.46767334975283</c:v>
                </c:pt>
                <c:pt idx="735">
                  <c:v>-25.14161967367009</c:v>
                </c:pt>
                <c:pt idx="736">
                  <c:v>-26.8150873372086</c:v>
                </c:pt>
              </c:numCache>
            </c:numRef>
          </c:yVal>
          <c:smooth val="1"/>
        </c:ser>
        <c:ser>
          <c:idx val="7"/>
          <c:order val="7"/>
          <c:tx>
            <c:v>VW_10_45</c:v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Sheet6!$N$694:$N$695</c:f>
              <c:numCache>
                <c:formatCode>General</c:formatCode>
                <c:ptCount val="2"/>
                <c:pt idx="0">
                  <c:v>384.4</c:v>
                </c:pt>
                <c:pt idx="1">
                  <c:v>-240.757</c:v>
                </c:pt>
              </c:numCache>
            </c:numRef>
          </c:xVal>
          <c:yVal>
            <c:numRef>
              <c:f>Sheet6!$O$694:$O$695</c:f>
              <c:numCache>
                <c:formatCode>General</c:formatCode>
                <c:ptCount val="2"/>
                <c:pt idx="0">
                  <c:v>-2640.0</c:v>
                </c:pt>
                <c:pt idx="1">
                  <c:v>-204.565</c:v>
                </c:pt>
              </c:numCache>
            </c:numRef>
          </c:yVal>
          <c:smooth val="1"/>
        </c:ser>
        <c:ser>
          <c:idx val="8"/>
          <c:order val="8"/>
          <c:tx>
            <c:v>VW_10_90</c:v>
          </c:tx>
          <c:marker>
            <c:symbol val="none"/>
          </c:marker>
          <c:xVal>
            <c:numRef>
              <c:f>Sheet6!$N$698:$N$699</c:f>
              <c:numCache>
                <c:formatCode>General</c:formatCode>
                <c:ptCount val="2"/>
                <c:pt idx="0">
                  <c:v>384.4</c:v>
                </c:pt>
                <c:pt idx="1">
                  <c:v>-194.731</c:v>
                </c:pt>
              </c:numCache>
            </c:numRef>
          </c:xVal>
          <c:yVal>
            <c:numRef>
              <c:f>Sheet6!$O$698:$O$699</c:f>
              <c:numCache>
                <c:formatCode>General</c:formatCode>
                <c:ptCount val="2"/>
                <c:pt idx="0">
                  <c:v>-2640.0</c:v>
                </c:pt>
                <c:pt idx="1">
                  <c:v>-26.815</c:v>
                </c:pt>
              </c:numCache>
            </c:numRef>
          </c:yVal>
          <c:smooth val="1"/>
        </c:ser>
        <c:dLbls/>
        <c:axId val="513602040"/>
        <c:axId val="476510792"/>
      </c:scatterChart>
      <c:valAx>
        <c:axId val="513602040"/>
        <c:scaling>
          <c:orientation val="minMax"/>
        </c:scaling>
        <c:axPos val="b"/>
        <c:numFmt formatCode="General" sourceLinked="1"/>
        <c:tickLblPos val="nextTo"/>
        <c:crossAx val="476510792"/>
        <c:crosses val="autoZero"/>
        <c:crossBetween val="midCat"/>
      </c:valAx>
      <c:valAx>
        <c:axId val="476510792"/>
        <c:scaling>
          <c:orientation val="minMax"/>
          <c:max val="800.0"/>
          <c:min val="-2800.0"/>
        </c:scaling>
        <c:axPos val="l"/>
        <c:majorGridlines/>
        <c:numFmt formatCode="General" sourceLinked="1"/>
        <c:tickLblPos val="nextTo"/>
        <c:crossAx val="513602040"/>
        <c:crosses val="autoZero"/>
        <c:crossBetween val="midCat"/>
        <c:majorUnit val="400.0"/>
      </c:valAx>
    </c:plotArea>
    <c:plotVisOnly val="1"/>
    <c:dispBlanksAs val="gap"/>
  </c:chart>
  <c:externalData r:id="rId2"/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11111840186644"/>
          <c:y val="0.033723209845065"/>
          <c:w val="0.828629702537191"/>
          <c:h val="0.798225065616798"/>
        </c:manualLayout>
      </c:layout>
      <c:scatterChart>
        <c:scatterStyle val="smoothMarker"/>
        <c:ser>
          <c:idx val="1"/>
          <c:order val="0"/>
          <c:tx>
            <c:v>VW_10_0</c:v>
          </c:tx>
          <c:marker>
            <c:symbol val="none"/>
          </c:marker>
          <c:xVal>
            <c:numRef>
              <c:f>VW_10_0!$B$2:$B$13</c:f>
              <c:numCache>
                <c:formatCode>General</c:formatCode>
                <c:ptCount val="12"/>
                <c:pt idx="0">
                  <c:v>1100.0</c:v>
                </c:pt>
                <c:pt idx="1">
                  <c:v>1500.0</c:v>
                </c:pt>
                <c:pt idx="2">
                  <c:v>2000.0</c:v>
                </c:pt>
                <c:pt idx="3">
                  <c:v>2500.0</c:v>
                </c:pt>
                <c:pt idx="4">
                  <c:v>3000.0</c:v>
                </c:pt>
                <c:pt idx="5">
                  <c:v>3500.0</c:v>
                </c:pt>
                <c:pt idx="6">
                  <c:v>4000.0</c:v>
                </c:pt>
                <c:pt idx="7">
                  <c:v>4500.0</c:v>
                </c:pt>
                <c:pt idx="8">
                  <c:v>5000.0</c:v>
                </c:pt>
                <c:pt idx="9">
                  <c:v>5500.0</c:v>
                </c:pt>
                <c:pt idx="10">
                  <c:v>6000.0</c:v>
                </c:pt>
                <c:pt idx="11">
                  <c:v>6500.0</c:v>
                </c:pt>
              </c:numCache>
            </c:numRef>
          </c:xVal>
          <c:yVal>
            <c:numRef>
              <c:f>VW_10_0!$N$2:$N$13</c:f>
              <c:numCache>
                <c:formatCode>General</c:formatCode>
                <c:ptCount val="12"/>
                <c:pt idx="0">
                  <c:v>4535.615340944079</c:v>
                </c:pt>
                <c:pt idx="1">
                  <c:v>4352.263084768395</c:v>
                </c:pt>
                <c:pt idx="2">
                  <c:v>4097.16922996116</c:v>
                </c:pt>
                <c:pt idx="3">
                  <c:v>3898.592177890602</c:v>
                </c:pt>
                <c:pt idx="4">
                  <c:v>3728.273527188458</c:v>
                </c:pt>
                <c:pt idx="5">
                  <c:v>3586.21327785472</c:v>
                </c:pt>
                <c:pt idx="6">
                  <c:v>3472.411429889383</c:v>
                </c:pt>
                <c:pt idx="7">
                  <c:v>3368.029049046814</c:v>
                </c:pt>
                <c:pt idx="8">
                  <c:v>3273.066135327061</c:v>
                </c:pt>
                <c:pt idx="9">
                  <c:v>3187.522688730102</c:v>
                </c:pt>
                <c:pt idx="10">
                  <c:v>3101.979242133142</c:v>
                </c:pt>
                <c:pt idx="11">
                  <c:v>3025.855262658981</c:v>
                </c:pt>
              </c:numCache>
            </c:numRef>
          </c:yVal>
          <c:smooth val="1"/>
        </c:ser>
        <c:ser>
          <c:idx val="0"/>
          <c:order val="1"/>
          <c:tx>
            <c:v>VW_0</c:v>
          </c:tx>
          <c:marker>
            <c:symbol val="none"/>
          </c:marker>
          <c:xVal>
            <c:numRef>
              <c:f>VW_10_0!$T$2:$T$15</c:f>
              <c:numCache>
                <c:formatCode>General</c:formatCode>
                <c:ptCount val="14"/>
                <c:pt idx="0">
                  <c:v>800.0</c:v>
                </c:pt>
                <c:pt idx="1">
                  <c:v>1000.0</c:v>
                </c:pt>
                <c:pt idx="2">
                  <c:v>1500.0</c:v>
                </c:pt>
                <c:pt idx="3">
                  <c:v>2000.0</c:v>
                </c:pt>
                <c:pt idx="4">
                  <c:v>2500.0</c:v>
                </c:pt>
                <c:pt idx="5">
                  <c:v>3000.0</c:v>
                </c:pt>
                <c:pt idx="6">
                  <c:v>3500.0</c:v>
                </c:pt>
                <c:pt idx="7">
                  <c:v>4000.0</c:v>
                </c:pt>
                <c:pt idx="8">
                  <c:v>4500.0</c:v>
                </c:pt>
                <c:pt idx="9">
                  <c:v>5000.0</c:v>
                </c:pt>
                <c:pt idx="10">
                  <c:v>5500.0</c:v>
                </c:pt>
                <c:pt idx="11">
                  <c:v>6000.0</c:v>
                </c:pt>
                <c:pt idx="12">
                  <c:v>6500.0</c:v>
                </c:pt>
              </c:numCache>
            </c:numRef>
          </c:xVal>
          <c:yVal>
            <c:numRef>
              <c:f>VW_10_0!$U$2:$U$14</c:f>
              <c:numCache>
                <c:formatCode>General</c:formatCode>
                <c:ptCount val="13"/>
                <c:pt idx="0">
                  <c:v>5255.17396073369</c:v>
                </c:pt>
                <c:pt idx="1">
                  <c:v>5196.65193945774</c:v>
                </c:pt>
                <c:pt idx="2">
                  <c:v>5044.905425547468</c:v>
                </c:pt>
                <c:pt idx="3">
                  <c:v>4958.456440279103</c:v>
                </c:pt>
                <c:pt idx="4">
                  <c:v>4904.65621933169</c:v>
                </c:pt>
                <c:pt idx="5">
                  <c:v>4894.387684145435</c:v>
                </c:pt>
                <c:pt idx="6">
                  <c:v>4916.76791328013</c:v>
                </c:pt>
                <c:pt idx="7">
                  <c:v>4950.03106385516</c:v>
                </c:pt>
                <c:pt idx="8">
                  <c:v>4994.177135870443</c:v>
                </c:pt>
                <c:pt idx="9">
                  <c:v>5060.089050766363</c:v>
                </c:pt>
                <c:pt idx="10">
                  <c:v>5115.118044222</c:v>
                </c:pt>
                <c:pt idx="11">
                  <c:v>5181.029959117925</c:v>
                </c:pt>
                <c:pt idx="12">
                  <c:v>5257.824795454154</c:v>
                </c:pt>
              </c:numCache>
            </c:numRef>
          </c:yVal>
          <c:smooth val="1"/>
        </c:ser>
        <c:dLbls/>
        <c:axId val="476562424"/>
        <c:axId val="580258840"/>
      </c:scatterChart>
      <c:valAx>
        <c:axId val="4765624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Distance</a:t>
                </a:r>
                <a:r>
                  <a:rPr lang="en-US" sz="1200" baseline="0" dirty="0">
                    <a:latin typeface="Arial" pitchFamily="34" charset="0"/>
                    <a:cs typeface="Arial" pitchFamily="34" charset="0"/>
                  </a:rPr>
                  <a:t> From DER (ft)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</c:title>
        <c:numFmt formatCode="General" sourceLinked="1"/>
        <c:tickLblPos val="nextTo"/>
        <c:crossAx val="580258840"/>
        <c:crosses val="autoZero"/>
        <c:crossBetween val="midCat"/>
      </c:valAx>
      <c:valAx>
        <c:axId val="580258840"/>
        <c:scaling>
          <c:orientation val="minMax"/>
          <c:max val="5500.0"/>
          <c:min val="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Minimum</a:t>
                </a:r>
                <a:r>
                  <a:rPr lang="en-US" sz="1200" baseline="0" dirty="0">
                    <a:latin typeface="Arial" pitchFamily="34" charset="0"/>
                    <a:cs typeface="Arial" pitchFamily="34" charset="0"/>
                  </a:rPr>
                  <a:t> Runway Length Required (ft)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</c:title>
        <c:numFmt formatCode="General" sourceLinked="1"/>
        <c:tickLblPos val="nextTo"/>
        <c:crossAx val="476562424"/>
        <c:crosses val="autoZero"/>
        <c:crossBetween val="midCat"/>
        <c:majorUnit val="500.0"/>
      </c:valAx>
      <c:spPr>
        <a:noFill/>
        <a:ln w="25400">
          <a:noFill/>
        </a:ln>
      </c:spPr>
    </c:plotArea>
    <c:plotVisOnly val="1"/>
    <c:dispBlanksAs val="gap"/>
  </c:chart>
  <c:externalData r:id="rId2"/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11111840186644"/>
          <c:y val="0.033723209845065"/>
          <c:w val="0.828629702537191"/>
          <c:h val="0.798225065616798"/>
        </c:manualLayout>
      </c:layout>
      <c:scatterChart>
        <c:scatterStyle val="smoothMarker"/>
        <c:ser>
          <c:idx val="1"/>
          <c:order val="0"/>
          <c:tx>
            <c:v>VW_10_0</c:v>
          </c:tx>
          <c:marker>
            <c:symbol val="none"/>
          </c:marker>
          <c:xVal>
            <c:numRef>
              <c:f>VW_10_0!$B$2:$B$13</c:f>
              <c:numCache>
                <c:formatCode>General</c:formatCode>
                <c:ptCount val="12"/>
                <c:pt idx="0">
                  <c:v>1100.0</c:v>
                </c:pt>
                <c:pt idx="1">
                  <c:v>1500.0</c:v>
                </c:pt>
                <c:pt idx="2">
                  <c:v>2000.0</c:v>
                </c:pt>
                <c:pt idx="3">
                  <c:v>2500.0</c:v>
                </c:pt>
                <c:pt idx="4">
                  <c:v>3000.0</c:v>
                </c:pt>
                <c:pt idx="5">
                  <c:v>3500.0</c:v>
                </c:pt>
                <c:pt idx="6">
                  <c:v>4000.0</c:v>
                </c:pt>
                <c:pt idx="7">
                  <c:v>4500.0</c:v>
                </c:pt>
                <c:pt idx="8">
                  <c:v>5000.0</c:v>
                </c:pt>
                <c:pt idx="9">
                  <c:v>5500.0</c:v>
                </c:pt>
                <c:pt idx="10">
                  <c:v>6000.0</c:v>
                </c:pt>
                <c:pt idx="11">
                  <c:v>6500.0</c:v>
                </c:pt>
              </c:numCache>
            </c:numRef>
          </c:xVal>
          <c:yVal>
            <c:numRef>
              <c:f>VW_10_0!$N$2:$N$13</c:f>
              <c:numCache>
                <c:formatCode>General</c:formatCode>
                <c:ptCount val="12"/>
                <c:pt idx="0">
                  <c:v>4535.615340944079</c:v>
                </c:pt>
                <c:pt idx="1">
                  <c:v>4352.263084768395</c:v>
                </c:pt>
                <c:pt idx="2">
                  <c:v>4097.169229961163</c:v>
                </c:pt>
                <c:pt idx="3">
                  <c:v>3898.592177890602</c:v>
                </c:pt>
                <c:pt idx="4">
                  <c:v>3728.273527188458</c:v>
                </c:pt>
                <c:pt idx="5">
                  <c:v>3586.21327785472</c:v>
                </c:pt>
                <c:pt idx="6">
                  <c:v>3472.411429889384</c:v>
                </c:pt>
                <c:pt idx="7">
                  <c:v>3368.029049046814</c:v>
                </c:pt>
                <c:pt idx="8">
                  <c:v>3273.066135327061</c:v>
                </c:pt>
                <c:pt idx="9">
                  <c:v>3187.522688730102</c:v>
                </c:pt>
                <c:pt idx="10">
                  <c:v>3101.979242133142</c:v>
                </c:pt>
                <c:pt idx="11">
                  <c:v>3025.855262658981</c:v>
                </c:pt>
              </c:numCache>
            </c:numRef>
          </c:yVal>
          <c:smooth val="1"/>
        </c:ser>
        <c:ser>
          <c:idx val="0"/>
          <c:order val="1"/>
          <c:tx>
            <c:v>VW_0</c:v>
          </c:tx>
          <c:marker>
            <c:symbol val="none"/>
          </c:marker>
          <c:xVal>
            <c:numRef>
              <c:f>VW_10_0!$T$2:$T$15</c:f>
              <c:numCache>
                <c:formatCode>General</c:formatCode>
                <c:ptCount val="14"/>
                <c:pt idx="0">
                  <c:v>800.0</c:v>
                </c:pt>
                <c:pt idx="1">
                  <c:v>1000.0</c:v>
                </c:pt>
                <c:pt idx="2">
                  <c:v>1500.0</c:v>
                </c:pt>
                <c:pt idx="3">
                  <c:v>2000.0</c:v>
                </c:pt>
                <c:pt idx="4">
                  <c:v>2500.0</c:v>
                </c:pt>
                <c:pt idx="5">
                  <c:v>3000.0</c:v>
                </c:pt>
                <c:pt idx="6">
                  <c:v>3500.0</c:v>
                </c:pt>
                <c:pt idx="7">
                  <c:v>4000.0</c:v>
                </c:pt>
                <c:pt idx="8">
                  <c:v>4500.0</c:v>
                </c:pt>
                <c:pt idx="9">
                  <c:v>5000.0</c:v>
                </c:pt>
                <c:pt idx="10">
                  <c:v>5500.0</c:v>
                </c:pt>
                <c:pt idx="11">
                  <c:v>6000.0</c:v>
                </c:pt>
                <c:pt idx="12">
                  <c:v>6500.0</c:v>
                </c:pt>
              </c:numCache>
            </c:numRef>
          </c:xVal>
          <c:yVal>
            <c:numRef>
              <c:f>VW_10_0!$U$2:$U$14</c:f>
              <c:numCache>
                <c:formatCode>General</c:formatCode>
                <c:ptCount val="13"/>
                <c:pt idx="0">
                  <c:v>5255.17396073369</c:v>
                </c:pt>
                <c:pt idx="1">
                  <c:v>5196.65193945775</c:v>
                </c:pt>
                <c:pt idx="2">
                  <c:v>5044.905425547468</c:v>
                </c:pt>
                <c:pt idx="3">
                  <c:v>4958.456440279103</c:v>
                </c:pt>
                <c:pt idx="4">
                  <c:v>4904.65621933169</c:v>
                </c:pt>
                <c:pt idx="5">
                  <c:v>4894.387684145435</c:v>
                </c:pt>
                <c:pt idx="6">
                  <c:v>4916.76791328013</c:v>
                </c:pt>
                <c:pt idx="7">
                  <c:v>4950.03106385516</c:v>
                </c:pt>
                <c:pt idx="8">
                  <c:v>4994.177135870443</c:v>
                </c:pt>
                <c:pt idx="9">
                  <c:v>5060.089050766363</c:v>
                </c:pt>
                <c:pt idx="10">
                  <c:v>5115.118044222</c:v>
                </c:pt>
                <c:pt idx="11">
                  <c:v>5181.02995911793</c:v>
                </c:pt>
                <c:pt idx="12">
                  <c:v>5257.824795454156</c:v>
                </c:pt>
              </c:numCache>
            </c:numRef>
          </c:yVal>
          <c:smooth val="1"/>
        </c:ser>
        <c:dLbls/>
        <c:axId val="453980984"/>
        <c:axId val="572895016"/>
      </c:scatterChart>
      <c:valAx>
        <c:axId val="4539809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Distance</a:t>
                </a:r>
                <a:r>
                  <a:rPr lang="en-US" sz="1200" baseline="0" dirty="0">
                    <a:latin typeface="Arial" pitchFamily="34" charset="0"/>
                    <a:cs typeface="Arial" pitchFamily="34" charset="0"/>
                  </a:rPr>
                  <a:t> From DER (ft)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</c:title>
        <c:numFmt formatCode="General" sourceLinked="1"/>
        <c:tickLblPos val="nextTo"/>
        <c:crossAx val="572895016"/>
        <c:crosses val="autoZero"/>
        <c:crossBetween val="midCat"/>
      </c:valAx>
      <c:valAx>
        <c:axId val="572895016"/>
        <c:scaling>
          <c:orientation val="minMax"/>
          <c:max val="5500.0"/>
          <c:min val="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Minimum</a:t>
                </a:r>
                <a:r>
                  <a:rPr lang="en-US" sz="1200" baseline="0" dirty="0">
                    <a:latin typeface="Arial" pitchFamily="34" charset="0"/>
                    <a:cs typeface="Arial" pitchFamily="34" charset="0"/>
                  </a:rPr>
                  <a:t> Runway Length Required (ft)</a:t>
                </a:r>
                <a:endParaRPr lang="en-US" sz="1200" dirty="0">
                  <a:latin typeface="Arial" pitchFamily="34" charset="0"/>
                  <a:cs typeface="Arial" pitchFamily="34" charset="0"/>
                </a:endParaRPr>
              </a:p>
            </c:rich>
          </c:tx>
        </c:title>
        <c:numFmt formatCode="General" sourceLinked="1"/>
        <c:tickLblPos val="nextTo"/>
        <c:crossAx val="453980984"/>
        <c:crosses val="autoZero"/>
        <c:crossBetween val="midCat"/>
        <c:majorUnit val="500.0"/>
      </c:valAx>
    </c:plotArea>
    <c:plotVisOnly val="1"/>
    <c:dispBlanksAs val="gap"/>
  </c:chart>
  <c:externalData r:id="rId2"/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smoothMarker"/>
        <c:ser>
          <c:idx val="0"/>
          <c:order val="0"/>
          <c:tx>
            <c:strRef>
              <c:f>'no_wind case'!$U$1</c:f>
              <c:strCache>
                <c:ptCount val="1"/>
                <c:pt idx="0">
                  <c:v>H_L_0_0</c:v>
                </c:pt>
              </c:strCache>
            </c:strRef>
          </c:tx>
          <c:marker>
            <c:symbol val="none"/>
          </c:marker>
          <c:xVal>
            <c:numRef>
              <c:f>'no_wind case'!$J$2:$J$21</c:f>
              <c:numCache>
                <c:formatCode>General</c:formatCode>
                <c:ptCount val="20"/>
                <c:pt idx="0">
                  <c:v>500.0</c:v>
                </c:pt>
                <c:pt idx="1">
                  <c:v>1000.0</c:v>
                </c:pt>
                <c:pt idx="2">
                  <c:v>1500.0</c:v>
                </c:pt>
                <c:pt idx="3">
                  <c:v>2000.0</c:v>
                </c:pt>
                <c:pt idx="4">
                  <c:v>2500.0</c:v>
                </c:pt>
                <c:pt idx="5">
                  <c:v>3000.0</c:v>
                </c:pt>
                <c:pt idx="6">
                  <c:v>3500.0</c:v>
                </c:pt>
                <c:pt idx="7">
                  <c:v>4000.0</c:v>
                </c:pt>
                <c:pt idx="8">
                  <c:v>4500.0</c:v>
                </c:pt>
                <c:pt idx="9">
                  <c:v>5000.0</c:v>
                </c:pt>
                <c:pt idx="10">
                  <c:v>5500.0</c:v>
                </c:pt>
                <c:pt idx="11">
                  <c:v>6000.0</c:v>
                </c:pt>
                <c:pt idx="12">
                  <c:v>6500.0</c:v>
                </c:pt>
                <c:pt idx="13">
                  <c:v>7000.0</c:v>
                </c:pt>
                <c:pt idx="14">
                  <c:v>7500.0</c:v>
                </c:pt>
                <c:pt idx="15">
                  <c:v>8000.0</c:v>
                </c:pt>
                <c:pt idx="16">
                  <c:v>8500.0</c:v>
                </c:pt>
                <c:pt idx="17">
                  <c:v>9000.0</c:v>
                </c:pt>
                <c:pt idx="18">
                  <c:v>9500.0</c:v>
                </c:pt>
                <c:pt idx="19">
                  <c:v>10000.0</c:v>
                </c:pt>
              </c:numCache>
            </c:numRef>
          </c:xVal>
          <c:yVal>
            <c:numRef>
              <c:f>'no_wind case'!$U$2:$U$21</c:f>
              <c:numCache>
                <c:formatCode>General</c:formatCode>
                <c:ptCount val="20"/>
                <c:pt idx="0">
                  <c:v>-49.31652396034196</c:v>
                </c:pt>
                <c:pt idx="1">
                  <c:v>-3.372978126390762</c:v>
                </c:pt>
                <c:pt idx="2">
                  <c:v>42.57056770756044</c:v>
                </c:pt>
                <c:pt idx="3">
                  <c:v>88.514113541513</c:v>
                </c:pt>
                <c:pt idx="4">
                  <c:v>134.4576593754646</c:v>
                </c:pt>
                <c:pt idx="5">
                  <c:v>180.4012052094151</c:v>
                </c:pt>
                <c:pt idx="6">
                  <c:v>226.3447510433656</c:v>
                </c:pt>
                <c:pt idx="7">
                  <c:v>272.2882968773175</c:v>
                </c:pt>
                <c:pt idx="8">
                  <c:v>318.2318427112688</c:v>
                </c:pt>
                <c:pt idx="9">
                  <c:v>364.1753885452209</c:v>
                </c:pt>
                <c:pt idx="10">
                  <c:v>410.1189343791721</c:v>
                </c:pt>
                <c:pt idx="11">
                  <c:v>456.0624802131256</c:v>
                </c:pt>
                <c:pt idx="12">
                  <c:v>502.0060260470723</c:v>
                </c:pt>
                <c:pt idx="13">
                  <c:v>547.9495718810264</c:v>
                </c:pt>
                <c:pt idx="14">
                  <c:v>593.8931177149775</c:v>
                </c:pt>
                <c:pt idx="15">
                  <c:v>639.8366635489275</c:v>
                </c:pt>
                <c:pt idx="16">
                  <c:v>685.7802093828811</c:v>
                </c:pt>
                <c:pt idx="17">
                  <c:v>731.7237552168388</c:v>
                </c:pt>
                <c:pt idx="18">
                  <c:v>777.6673010507841</c:v>
                </c:pt>
                <c:pt idx="19">
                  <c:v>823.6108468847324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'no_wind case'!$V$1</c:f>
              <c:strCache>
                <c:ptCount val="1"/>
                <c:pt idx="0">
                  <c:v>H_L_10_0</c:v>
                </c:pt>
              </c:strCache>
            </c:strRef>
          </c:tx>
          <c:marker>
            <c:symbol val="none"/>
          </c:marker>
          <c:xVal>
            <c:numRef>
              <c:f>'no_wind case'!$J$2:$J$21</c:f>
              <c:numCache>
                <c:formatCode>General</c:formatCode>
                <c:ptCount val="20"/>
                <c:pt idx="0">
                  <c:v>500.0</c:v>
                </c:pt>
                <c:pt idx="1">
                  <c:v>1000.0</c:v>
                </c:pt>
                <c:pt idx="2">
                  <c:v>1500.0</c:v>
                </c:pt>
                <c:pt idx="3">
                  <c:v>2000.0</c:v>
                </c:pt>
                <c:pt idx="4">
                  <c:v>2500.0</c:v>
                </c:pt>
                <c:pt idx="5">
                  <c:v>3000.0</c:v>
                </c:pt>
                <c:pt idx="6">
                  <c:v>3500.0</c:v>
                </c:pt>
                <c:pt idx="7">
                  <c:v>4000.0</c:v>
                </c:pt>
                <c:pt idx="8">
                  <c:v>4500.0</c:v>
                </c:pt>
                <c:pt idx="9">
                  <c:v>5000.0</c:v>
                </c:pt>
                <c:pt idx="10">
                  <c:v>5500.0</c:v>
                </c:pt>
                <c:pt idx="11">
                  <c:v>6000.0</c:v>
                </c:pt>
                <c:pt idx="12">
                  <c:v>6500.0</c:v>
                </c:pt>
                <c:pt idx="13">
                  <c:v>7000.0</c:v>
                </c:pt>
                <c:pt idx="14">
                  <c:v>7500.0</c:v>
                </c:pt>
                <c:pt idx="15">
                  <c:v>8000.0</c:v>
                </c:pt>
                <c:pt idx="16">
                  <c:v>8500.0</c:v>
                </c:pt>
                <c:pt idx="17">
                  <c:v>9000.0</c:v>
                </c:pt>
                <c:pt idx="18">
                  <c:v>9500.0</c:v>
                </c:pt>
                <c:pt idx="19">
                  <c:v>10000.0</c:v>
                </c:pt>
              </c:numCache>
            </c:numRef>
          </c:xVal>
          <c:yVal>
            <c:numRef>
              <c:f>'no_wind case'!$V$2:$V$21</c:f>
              <c:numCache>
                <c:formatCode>General</c:formatCode>
                <c:ptCount val="20"/>
                <c:pt idx="0">
                  <c:v>-50.70589762447921</c:v>
                </c:pt>
                <c:pt idx="1">
                  <c:v>2.359559285548713</c:v>
                </c:pt>
                <c:pt idx="2">
                  <c:v>55.4250161955766</c:v>
                </c:pt>
                <c:pt idx="3">
                  <c:v>108.4904731056045</c:v>
                </c:pt>
                <c:pt idx="4">
                  <c:v>161.5559300156337</c:v>
                </c:pt>
                <c:pt idx="5">
                  <c:v>214.6213869256611</c:v>
                </c:pt>
                <c:pt idx="6">
                  <c:v>267.6868438356881</c:v>
                </c:pt>
                <c:pt idx="7">
                  <c:v>320.752300745716</c:v>
                </c:pt>
                <c:pt idx="8">
                  <c:v>373.817757655744</c:v>
                </c:pt>
                <c:pt idx="9">
                  <c:v>426.8832145657717</c:v>
                </c:pt>
                <c:pt idx="10">
                  <c:v>479.9486714757994</c:v>
                </c:pt>
                <c:pt idx="11">
                  <c:v>533.014128385827</c:v>
                </c:pt>
                <c:pt idx="12">
                  <c:v>586.0795852958555</c:v>
                </c:pt>
                <c:pt idx="13">
                  <c:v>639.1450422058831</c:v>
                </c:pt>
                <c:pt idx="14">
                  <c:v>692.2104991159102</c:v>
                </c:pt>
                <c:pt idx="15">
                  <c:v>745.2759560259384</c:v>
                </c:pt>
                <c:pt idx="16">
                  <c:v>798.3414129359626</c:v>
                </c:pt>
                <c:pt idx="17">
                  <c:v>851.4068698459901</c:v>
                </c:pt>
                <c:pt idx="18">
                  <c:v>904.4723267560225</c:v>
                </c:pt>
                <c:pt idx="19">
                  <c:v>957.5377836660535</c:v>
                </c:pt>
              </c:numCache>
            </c:numRef>
          </c:yVal>
          <c:smooth val="1"/>
        </c:ser>
        <c:dLbls/>
        <c:axId val="476152920"/>
        <c:axId val="573372776"/>
      </c:scatterChart>
      <c:valAx>
        <c:axId val="476152920"/>
        <c:scaling>
          <c:orientation val="minMax"/>
          <c:max val="10000.0"/>
        </c:scaling>
        <c:axPos val="b"/>
        <c:title>
          <c:tx>
            <c:rich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en-US" dirty="0">
                    <a:latin typeface="Arial" pitchFamily="34" charset="0"/>
                    <a:cs typeface="Arial" pitchFamily="34" charset="0"/>
                  </a:rPr>
                  <a:t>Runway</a:t>
                </a:r>
                <a:r>
                  <a:rPr lang="en-US" baseline="0" dirty="0">
                    <a:latin typeface="Arial" pitchFamily="34" charset="0"/>
                    <a:cs typeface="Arial" pitchFamily="34" charset="0"/>
                  </a:rPr>
                  <a:t> Length (ft)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c:rich>
          </c:tx>
        </c:title>
        <c:numFmt formatCode="General" sourceLinked="1"/>
        <c:tickLblPos val="nextTo"/>
        <c:crossAx val="573372776"/>
        <c:crosses val="autoZero"/>
        <c:crossBetween val="midCat"/>
        <c:majorUnit val="1000.0"/>
      </c:valAx>
      <c:valAx>
        <c:axId val="573372776"/>
        <c:scaling>
          <c:orientation val="minMax"/>
          <c:min val="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r>
                  <a:rPr lang="en-US" dirty="0">
                    <a:latin typeface="Arial" pitchFamily="34" charset="0"/>
                    <a:cs typeface="Arial" pitchFamily="34" charset="0"/>
                  </a:rPr>
                  <a:t>Height</a:t>
                </a:r>
                <a:r>
                  <a:rPr lang="en-US" baseline="0" dirty="0">
                    <a:latin typeface="Arial" pitchFamily="34" charset="0"/>
                    <a:cs typeface="Arial" pitchFamily="34" charset="0"/>
                  </a:rPr>
                  <a:t> Above DER (ft)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c:rich>
          </c:tx>
        </c:title>
        <c:numFmt formatCode="General" sourceLinked="1"/>
        <c:tickLblPos val="nextTo"/>
        <c:crossAx val="476152920"/>
        <c:crosses val="autoZero"/>
        <c:crossBetween val="midCat"/>
        <c:majorUnit val="100.0"/>
      </c:valAx>
    </c:plotArea>
    <c:plotVisOnly val="1"/>
    <c:dispBlanksAs val="gap"/>
  </c:chart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0.66667</cdr:x>
      <cdr:y>0.93103</cdr:y>
    </cdr:from>
    <cdr:to>
      <cdr:x>0.66667</cdr:x>
      <cdr:y>0.98241</cdr:y>
    </cdr:to>
    <cdr:sp macro="" textlink="">
      <cdr:nvSpPr>
        <cdr:cNvPr id="5" name="Straight Connector 4"/>
        <cdr:cNvSpPr/>
      </cdr:nvSpPr>
      <cdr:spPr>
        <a:xfrm xmlns:a="http://schemas.openxmlformats.org/drawingml/2006/main" rot="5400000">
          <a:off x="1105675" y="4228324"/>
          <a:ext cx="227050" cy="0"/>
        </a:xfrm>
        <a:prstGeom xmlns:a="http://schemas.openxmlformats.org/drawingml/2006/main" prst="line">
          <a:avLst/>
        </a:prstGeom>
        <a:ln xmlns:a="http://schemas.openxmlformats.org/drawingml/2006/main" w="635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0.78261</cdr:x>
      <cdr:y>0.92599</cdr:y>
    </cdr:from>
    <cdr:to>
      <cdr:x>0.78261</cdr:x>
      <cdr:y>0.99334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>
          <a:off x="1371600" y="4191000"/>
          <a:ext cx="0" cy="304800"/>
        </a:xfrm>
        <a:prstGeom xmlns:a="http://schemas.openxmlformats.org/drawingml/2006/main" prst="line">
          <a:avLst/>
        </a:prstGeom>
        <a:ln xmlns:a="http://schemas.openxmlformats.org/drawingml/2006/main" w="635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0.79167</cdr:x>
      <cdr:y>0.92722</cdr:y>
    </cdr:from>
    <cdr:to>
      <cdr:x>0.79167</cdr:x>
      <cdr:y>0.99345</cdr:y>
    </cdr:to>
    <cdr:sp macro="" textlink="">
      <cdr:nvSpPr>
        <cdr:cNvPr id="3" name="Straight Connector 2"/>
        <cdr:cNvSpPr/>
      </cdr:nvSpPr>
      <cdr:spPr>
        <a:xfrm xmlns:a="http://schemas.openxmlformats.org/drawingml/2006/main" rot="5400000">
          <a:off x="1447800" y="4267200"/>
          <a:ext cx="0" cy="304800"/>
        </a:xfrm>
        <a:prstGeom xmlns:a="http://schemas.openxmlformats.org/drawingml/2006/main" prst="line">
          <a:avLst/>
        </a:prstGeom>
        <a:ln xmlns:a="http://schemas.openxmlformats.org/drawingml/2006/main" w="635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0.77273</cdr:x>
      <cdr:y>0.9284</cdr:y>
    </cdr:from>
    <cdr:to>
      <cdr:x>0.77273</cdr:x>
      <cdr:y>0.99355</cdr:y>
    </cdr:to>
    <cdr:sp macro="" textlink="">
      <cdr:nvSpPr>
        <cdr:cNvPr id="5" name="Straight Connector 4"/>
        <cdr:cNvSpPr/>
      </cdr:nvSpPr>
      <cdr:spPr>
        <a:xfrm xmlns:a="http://schemas.openxmlformats.org/drawingml/2006/main" rot="5400000">
          <a:off x="1143000" y="4495800"/>
          <a:ext cx="304800" cy="0"/>
        </a:xfrm>
        <a:prstGeom xmlns:a="http://schemas.openxmlformats.org/drawingml/2006/main" prst="line">
          <a:avLst/>
        </a:prstGeom>
        <a:ln xmlns:a="http://schemas.openxmlformats.org/drawingml/2006/main" w="635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0.77273</cdr:x>
      <cdr:y>0.9284</cdr:y>
    </cdr:from>
    <cdr:to>
      <cdr:x>0.77273</cdr:x>
      <cdr:y>0.99355</cdr:y>
    </cdr:to>
    <cdr:sp macro="" textlink="">
      <cdr:nvSpPr>
        <cdr:cNvPr id="5" name="Straight Connector 4"/>
        <cdr:cNvSpPr/>
      </cdr:nvSpPr>
      <cdr:spPr>
        <a:xfrm xmlns:a="http://schemas.openxmlformats.org/drawingml/2006/main" rot="5400000">
          <a:off x="1143000" y="4495800"/>
          <a:ext cx="304800" cy="0"/>
        </a:xfrm>
        <a:prstGeom xmlns:a="http://schemas.openxmlformats.org/drawingml/2006/main" prst="line">
          <a:avLst/>
        </a:prstGeom>
        <a:ln xmlns:a="http://schemas.openxmlformats.org/drawingml/2006/main" w="635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0.72222</cdr:x>
      <cdr:y>0.10102</cdr:y>
    </cdr:from>
    <cdr:to>
      <cdr:x>0.76852</cdr:x>
      <cdr:y>0.17873</cdr:y>
    </cdr:to>
    <cdr:sp macro="" textlink="">
      <cdr:nvSpPr>
        <cdr:cNvPr id="3" name="Straight Arrow Connector 2"/>
        <cdr:cNvSpPr/>
      </cdr:nvSpPr>
      <cdr:spPr>
        <a:xfrm xmlns:a="http://schemas.openxmlformats.org/drawingml/2006/main" rot="10800000">
          <a:off x="5943600" y="457200"/>
          <a:ext cx="381000" cy="35171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0.69444</cdr:x>
      <cdr:y>0.43774</cdr:y>
    </cdr:from>
    <cdr:to>
      <cdr:x>0.80556</cdr:x>
      <cdr:y>0.63978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15000" y="1981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0.69444</cdr:x>
      <cdr:y>0.48825</cdr:y>
    </cdr:from>
    <cdr:to>
      <cdr:x>0.80556</cdr:x>
      <cdr:y>0.69028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715000" y="2209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>
              <a:latin typeface="Arial" pitchFamily="34" charset="0"/>
              <a:cs typeface="Arial" pitchFamily="34" charset="0"/>
            </a:rPr>
            <a:t>10 Kt Headwind</a:t>
          </a:r>
          <a:endParaRPr lang="en-US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0.71296</cdr:x>
      <cdr:y>0.3704</cdr:y>
    </cdr:from>
    <cdr:to>
      <cdr:x>0.75</cdr:x>
      <cdr:y>0.48825</cdr:y>
    </cdr:to>
    <cdr:sp macro="" textlink="">
      <cdr:nvSpPr>
        <cdr:cNvPr id="7" name="Straight Arrow Connector 6"/>
        <cdr:cNvSpPr/>
      </cdr:nvSpPr>
      <cdr:spPr>
        <a:xfrm xmlns:a="http://schemas.openxmlformats.org/drawingml/2006/main" rot="16200000" flipV="1">
          <a:off x="5867400" y="1676399"/>
          <a:ext cx="304800" cy="53340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0.13889</cdr:x>
      <cdr:y>0.6061</cdr:y>
    </cdr:from>
    <cdr:to>
      <cdr:x>0.24074</cdr:x>
      <cdr:y>0.60645</cdr:y>
    </cdr:to>
    <cdr:sp macro="" textlink="">
      <cdr:nvSpPr>
        <cdr:cNvPr id="9" name="Straight Arrow Connector 8"/>
        <cdr:cNvSpPr/>
      </cdr:nvSpPr>
      <cdr:spPr>
        <a:xfrm xmlns:a="http://schemas.openxmlformats.org/drawingml/2006/main" rot="10800000">
          <a:off x="1143000" y="2743200"/>
          <a:ext cx="838200" cy="158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0.13889</cdr:x>
      <cdr:y>0.43774</cdr:y>
    </cdr:from>
    <cdr:to>
      <cdr:x>0.2037</cdr:x>
      <cdr:y>0.43809</cdr:y>
    </cdr:to>
    <cdr:sp macro="" textlink="">
      <cdr:nvSpPr>
        <cdr:cNvPr id="11" name="Straight Arrow Connector 10"/>
        <cdr:cNvSpPr/>
      </cdr:nvSpPr>
      <cdr:spPr>
        <a:xfrm xmlns:a="http://schemas.openxmlformats.org/drawingml/2006/main" rot="10800000">
          <a:off x="1143000" y="1981200"/>
          <a:ext cx="533400" cy="158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0.11111</cdr:x>
      <cdr:y>0.65661</cdr:y>
    </cdr:from>
    <cdr:to>
      <cdr:x>0.22222</cdr:x>
      <cdr:y>0.7913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914391" y="2971792"/>
          <a:ext cx="914391" cy="609607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dirty="0" smtClean="0">
              <a:latin typeface="Arial" pitchFamily="34" charset="0"/>
              <a:cs typeface="Arial" pitchFamily="34" charset="0"/>
            </a:rPr>
            <a:t>Region of</a:t>
          </a:r>
        </a:p>
        <a:p xmlns:a="http://schemas.openxmlformats.org/drawingml/2006/main">
          <a:r>
            <a:rPr lang="en-US" sz="1000" dirty="0" smtClean="0">
              <a:latin typeface="Arial" pitchFamily="34" charset="0"/>
              <a:cs typeface="Arial" pitchFamily="34" charset="0"/>
            </a:rPr>
            <a:t>Impossible</a:t>
          </a:r>
        </a:p>
        <a:p xmlns:a="http://schemas.openxmlformats.org/drawingml/2006/main">
          <a:r>
            <a:rPr lang="en-US" sz="1000" dirty="0" smtClean="0">
              <a:latin typeface="Arial" pitchFamily="34" charset="0"/>
              <a:cs typeface="Arial" pitchFamily="34" charset="0"/>
            </a:rPr>
            <a:t>turn</a:t>
          </a:r>
          <a:endParaRPr lang="en-US" sz="1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0.15741</cdr:x>
      <cdr:y>0.6061</cdr:y>
    </cdr:from>
    <cdr:to>
      <cdr:x>0.17593</cdr:x>
      <cdr:y>0.67345</cdr:y>
    </cdr:to>
    <cdr:sp macro="" textlink="">
      <cdr:nvSpPr>
        <cdr:cNvPr id="14" name="Straight Connector 13"/>
        <cdr:cNvSpPr/>
      </cdr:nvSpPr>
      <cdr:spPr>
        <a:xfrm xmlns:a="http://schemas.openxmlformats.org/drawingml/2006/main" rot="5400000" flipH="1" flipV="1">
          <a:off x="1295400" y="2743200"/>
          <a:ext cx="152401" cy="3048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0.15741</cdr:x>
      <cdr:y>0.43774</cdr:y>
    </cdr:from>
    <cdr:to>
      <cdr:x>0.16667</cdr:x>
      <cdr:y>0.67345</cdr:y>
    </cdr:to>
    <cdr:sp macro="" textlink="">
      <cdr:nvSpPr>
        <cdr:cNvPr id="16" name="Straight Connector 15"/>
        <cdr:cNvSpPr/>
      </cdr:nvSpPr>
      <cdr:spPr>
        <a:xfrm xmlns:a="http://schemas.openxmlformats.org/drawingml/2006/main" rot="5400000" flipH="1" flipV="1">
          <a:off x="1295400" y="1981200"/>
          <a:ext cx="76201" cy="10668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0.72222</cdr:x>
      <cdr:y>0.10102</cdr:y>
    </cdr:from>
    <cdr:to>
      <cdr:x>0.76852</cdr:x>
      <cdr:y>0.17873</cdr:y>
    </cdr:to>
    <cdr:sp macro="" textlink="">
      <cdr:nvSpPr>
        <cdr:cNvPr id="3" name="Straight Arrow Connector 2"/>
        <cdr:cNvSpPr/>
      </cdr:nvSpPr>
      <cdr:spPr>
        <a:xfrm xmlns:a="http://schemas.openxmlformats.org/drawingml/2006/main" rot="10800000">
          <a:off x="5943600" y="457200"/>
          <a:ext cx="381000" cy="35171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0.69444</cdr:x>
      <cdr:y>0.43774</cdr:y>
    </cdr:from>
    <cdr:to>
      <cdr:x>0.80556</cdr:x>
      <cdr:y>0.63978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15000" y="1981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0.69444</cdr:x>
      <cdr:y>0.48825</cdr:y>
    </cdr:from>
    <cdr:to>
      <cdr:x>0.80556</cdr:x>
      <cdr:y>0.69028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715000" y="2209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>
              <a:latin typeface="Arial" pitchFamily="34" charset="0"/>
              <a:cs typeface="Arial" pitchFamily="34" charset="0"/>
            </a:rPr>
            <a:t>10 Kt Headwind</a:t>
          </a:r>
          <a:endParaRPr lang="en-US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0.71296</cdr:x>
      <cdr:y>0.3704</cdr:y>
    </cdr:from>
    <cdr:to>
      <cdr:x>0.75</cdr:x>
      <cdr:y>0.48825</cdr:y>
    </cdr:to>
    <cdr:sp macro="" textlink="">
      <cdr:nvSpPr>
        <cdr:cNvPr id="7" name="Straight Arrow Connector 6"/>
        <cdr:cNvSpPr/>
      </cdr:nvSpPr>
      <cdr:spPr>
        <a:xfrm xmlns:a="http://schemas.openxmlformats.org/drawingml/2006/main" rot="16200000" flipV="1">
          <a:off x="5867400" y="1676399"/>
          <a:ext cx="304800" cy="53340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0.13889</cdr:x>
      <cdr:y>0.6061</cdr:y>
    </cdr:from>
    <cdr:to>
      <cdr:x>0.24074</cdr:x>
      <cdr:y>0.60645</cdr:y>
    </cdr:to>
    <cdr:sp macro="" textlink="">
      <cdr:nvSpPr>
        <cdr:cNvPr id="9" name="Straight Arrow Connector 8"/>
        <cdr:cNvSpPr/>
      </cdr:nvSpPr>
      <cdr:spPr>
        <a:xfrm xmlns:a="http://schemas.openxmlformats.org/drawingml/2006/main" rot="10800000">
          <a:off x="1143000" y="2743200"/>
          <a:ext cx="838200" cy="158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0.13889</cdr:x>
      <cdr:y>0.43774</cdr:y>
    </cdr:from>
    <cdr:to>
      <cdr:x>0.2037</cdr:x>
      <cdr:y>0.43809</cdr:y>
    </cdr:to>
    <cdr:sp macro="" textlink="">
      <cdr:nvSpPr>
        <cdr:cNvPr id="11" name="Straight Arrow Connector 10"/>
        <cdr:cNvSpPr/>
      </cdr:nvSpPr>
      <cdr:spPr>
        <a:xfrm xmlns:a="http://schemas.openxmlformats.org/drawingml/2006/main" rot="10800000">
          <a:off x="1143000" y="1981200"/>
          <a:ext cx="533400" cy="158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0.11111</cdr:x>
      <cdr:y>0.65661</cdr:y>
    </cdr:from>
    <cdr:to>
      <cdr:x>0.22222</cdr:x>
      <cdr:y>0.7913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914391" y="2971792"/>
          <a:ext cx="914391" cy="609607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dirty="0" smtClean="0">
              <a:latin typeface="Arial" pitchFamily="34" charset="0"/>
              <a:cs typeface="Arial" pitchFamily="34" charset="0"/>
            </a:rPr>
            <a:t>Region of</a:t>
          </a:r>
        </a:p>
        <a:p xmlns:a="http://schemas.openxmlformats.org/drawingml/2006/main">
          <a:r>
            <a:rPr lang="en-US" sz="1000" dirty="0" smtClean="0">
              <a:latin typeface="Arial" pitchFamily="34" charset="0"/>
              <a:cs typeface="Arial" pitchFamily="34" charset="0"/>
            </a:rPr>
            <a:t>Impossible</a:t>
          </a:r>
        </a:p>
        <a:p xmlns:a="http://schemas.openxmlformats.org/drawingml/2006/main">
          <a:r>
            <a:rPr lang="en-US" sz="1000" dirty="0" smtClean="0">
              <a:latin typeface="Arial" pitchFamily="34" charset="0"/>
              <a:cs typeface="Arial" pitchFamily="34" charset="0"/>
            </a:rPr>
            <a:t>turn</a:t>
          </a:r>
          <a:endParaRPr lang="en-US" sz="10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0.15741</cdr:x>
      <cdr:y>0.6061</cdr:y>
    </cdr:from>
    <cdr:to>
      <cdr:x>0.17593</cdr:x>
      <cdr:y>0.67345</cdr:y>
    </cdr:to>
    <cdr:sp macro="" textlink="">
      <cdr:nvSpPr>
        <cdr:cNvPr id="14" name="Straight Connector 13"/>
        <cdr:cNvSpPr/>
      </cdr:nvSpPr>
      <cdr:spPr>
        <a:xfrm xmlns:a="http://schemas.openxmlformats.org/drawingml/2006/main" rot="5400000" flipH="1" flipV="1">
          <a:off x="1295400" y="2743200"/>
          <a:ext cx="152401" cy="3048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0.15741</cdr:x>
      <cdr:y>0.43774</cdr:y>
    </cdr:from>
    <cdr:to>
      <cdr:x>0.16667</cdr:x>
      <cdr:y>0.67345</cdr:y>
    </cdr:to>
    <cdr:sp macro="" textlink="">
      <cdr:nvSpPr>
        <cdr:cNvPr id="16" name="Straight Connector 15"/>
        <cdr:cNvSpPr/>
      </cdr:nvSpPr>
      <cdr:spPr>
        <a:xfrm xmlns:a="http://schemas.openxmlformats.org/drawingml/2006/main" rot="5400000" flipH="1" flipV="1">
          <a:off x="1295400" y="1981200"/>
          <a:ext cx="76201" cy="10668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0.35185</cdr:x>
      <cdr:y>0.20203</cdr:y>
    </cdr:from>
    <cdr:to>
      <cdr:x>0.41666</cdr:x>
      <cdr:y>0.35356</cdr:y>
    </cdr:to>
    <cdr:sp macro="" textlink="">
      <cdr:nvSpPr>
        <cdr:cNvPr id="15" name="Straight Arrow Connector 14"/>
        <cdr:cNvSpPr/>
      </cdr:nvSpPr>
      <cdr:spPr>
        <a:xfrm xmlns:a="http://schemas.openxmlformats.org/drawingml/2006/main" rot="5400000" flipH="1" flipV="1">
          <a:off x="2819390" y="990609"/>
          <a:ext cx="685800" cy="533379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0.25</cdr:x>
      <cdr:y>0.3704</cdr:y>
    </cdr:from>
    <cdr:to>
      <cdr:x>0.61111</cdr:x>
      <cdr:y>0.45458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057400" y="1676400"/>
          <a:ext cx="2971800" cy="38100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Arial" pitchFamily="34" charset="0"/>
              <a:cs typeface="Arial" pitchFamily="34" charset="0"/>
            </a:rPr>
            <a:t>80 ft of Excess Altitude to Dissipate </a:t>
          </a:r>
          <a:endParaRPr lang="en-US" sz="14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0.41667</cdr:x>
      <cdr:y>0.67345</cdr:y>
    </cdr:from>
    <cdr:to>
      <cdr:x>0.56481</cdr:x>
      <cdr:y>0.74079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3429000" y="3048000"/>
          <a:ext cx="1219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40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0.7037</cdr:x>
      <cdr:y>0.10102</cdr:y>
    </cdr:from>
    <cdr:to>
      <cdr:x>0.81481</cdr:x>
      <cdr:y>0.16836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91200" y="4572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200" dirty="0" smtClean="0">
              <a:latin typeface="Arial" pitchFamily="34" charset="0"/>
              <a:cs typeface="Arial" pitchFamily="34" charset="0"/>
            </a:rPr>
            <a:t>10 Kt Headwind</a:t>
          </a:r>
        </a:p>
        <a:p xmlns:a="http://schemas.openxmlformats.org/drawingml/2006/main">
          <a:pPr algn="ctr"/>
          <a:r>
            <a:rPr lang="en-US" sz="1200" dirty="0" smtClean="0">
              <a:latin typeface="Arial" pitchFamily="34" charset="0"/>
              <a:cs typeface="Arial" pitchFamily="34" charset="0"/>
            </a:rPr>
            <a:t>FPA = 6.1 deg</a:t>
          </a:r>
          <a:endParaRPr lang="en-US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0.78704</cdr:x>
      <cdr:y>0.43774</cdr:y>
    </cdr:from>
    <cdr:to>
      <cdr:x>0.89815</cdr:x>
      <cdr:y>0.63978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477000" y="1981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>
              <a:latin typeface="Arial" pitchFamily="34" charset="0"/>
              <a:cs typeface="Arial" pitchFamily="34" charset="0"/>
            </a:rPr>
            <a:t>No Wind</a:t>
          </a:r>
        </a:p>
        <a:p xmlns:a="http://schemas.openxmlformats.org/drawingml/2006/main">
          <a:r>
            <a:rPr lang="en-US" sz="1200" dirty="0" smtClean="0">
              <a:latin typeface="Arial" pitchFamily="34" charset="0"/>
              <a:cs typeface="Arial" pitchFamily="34" charset="0"/>
            </a:rPr>
            <a:t>FPA =5.25 deg</a:t>
          </a:r>
          <a:endParaRPr lang="en-US" sz="12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0.73148</cdr:x>
      <cdr:y>0.23571</cdr:y>
    </cdr:from>
    <cdr:to>
      <cdr:x>0.75</cdr:x>
      <cdr:y>0.33672</cdr:y>
    </cdr:to>
    <cdr:sp macro="" textlink="">
      <cdr:nvSpPr>
        <cdr:cNvPr id="4" name="Straight Arrow Connector 3"/>
        <cdr:cNvSpPr/>
      </cdr:nvSpPr>
      <cdr:spPr>
        <a:xfrm xmlns:a="http://schemas.openxmlformats.org/drawingml/2006/main" rot="5400000">
          <a:off x="5867400" y="1219200"/>
          <a:ext cx="457200" cy="152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0.73148</cdr:x>
      <cdr:y>0.4209</cdr:y>
    </cdr:from>
    <cdr:to>
      <cdr:x>0.7963</cdr:x>
      <cdr:y>0.45458</cdr:y>
    </cdr:to>
    <cdr:sp macro="" textlink="">
      <cdr:nvSpPr>
        <cdr:cNvPr id="5" name="Straight Arrow Connector 4"/>
        <cdr:cNvSpPr/>
      </cdr:nvSpPr>
      <cdr:spPr>
        <a:xfrm xmlns:a="http://schemas.openxmlformats.org/drawingml/2006/main" rot="10800000">
          <a:off x="6019800" y="1905000"/>
          <a:ext cx="533400" cy="15240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972E5-BE6E-4F0A-A744-2EED966F81C7}" type="datetimeFigureOut">
              <a:rPr lang="en-US" smtClean="0"/>
              <a:pPr/>
              <a:t>2/10/14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36F74-0BCC-431F-8322-519E273FA4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7145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66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F6D075C-6C02-40E3-9590-56C5314F7851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21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77297E1-FE5A-42C2-A4DD-F68A524502CA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22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FD334EF-4742-4C99-88EE-65FB12612BF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B1EC699-8275-412A-A8FB-A1231D43F9E0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4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24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2952AA-B719-456D-B849-5F1833BF9AD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25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DA810E2-A26D-45A9-B8D9-3FDEF3FF63D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26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8057C2F-385B-4D19-ADE1-706A9C21E2A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7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27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3011333-DBF3-4082-A686-2F1A4DCD4924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2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42E7E0C-6627-44B5-AF81-B28AE55317E7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BDCA079-B381-4094-8C93-F6AA9F7BE566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3</a:t>
            </a:fld>
            <a:endParaRPr lang="en-US" alt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5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7E2206E-EDED-482E-ACF3-8B2CBEE604F5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“Effect” should be “Affect”</a:t>
            </a:r>
          </a:p>
        </p:txBody>
      </p:sp>
      <p:sp>
        <p:nvSpPr>
          <p:cNvPr id="216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7A067CB-CCBE-489F-9578-E6E294F384D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7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2E039E3-4ECA-4B9A-AF0D-6723EB6C7BD0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8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8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E27E882-7A4F-4624-89DB-324557BC27DE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9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19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E85CCC6-04CC-4161-8AC3-A87FF6638E35}" type="slidenum">
              <a:rPr lang="en-US" altLang="en-US">
                <a:solidFill>
                  <a:prstClr val="black"/>
                </a:solidFill>
                <a:latin typeface="Calibri" pitchFamily="34" charset="0"/>
              </a:rPr>
              <a:pPr eaLnBrk="1" hangingPunct="1"/>
              <a:t>20</a:t>
            </a:fld>
            <a:endParaRPr lang="en-US" alt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20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14A4D86-8836-49A0-80C3-7E3514499530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A5FBE-905D-4E9B-B676-029358417CD4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1B09-3C63-40A6-867F-3AFFAA7977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240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5CEE-C829-43B7-A231-7BF949FDFAE5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2E959-4910-4273-9488-3A0C9961A3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226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C1CA9-9B41-45AE-A28D-2702AB1DF617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DD598-78D0-4FB9-9CF7-B77CA80648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2331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57FE9-0CB6-47F5-9C6B-D3C2277F6582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355B-A15C-4914-9401-87778D5EE1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4140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AA396-BF27-4E3E-AD8E-F63BCA948427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A7B7A-69B5-439B-957A-E85A7C2625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24489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46F2F-8086-4CA8-B7F9-6CBCA1CC8F3B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5BFE6-1A93-4357-8E21-C966EF2619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9864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9A01A-B71D-495E-9FB1-B15C0A2509E8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D537B-C6FC-4E97-BC7F-88C5474551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776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EEFE4-124C-408B-86D6-A809175D2E6D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DE5F9-5A79-49F2-8997-4B0B8A7CA1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1400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B0396-24E1-4743-AB8A-81D7B8608B77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101FA-546A-494B-9209-9BEC9631C4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3528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CFA41-D09D-4889-B12D-0A0DF27EFBA3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35779-C782-4675-B63B-6457CB9B11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6550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C9348-DE51-4D52-88EE-1EFCB9CBBDD0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573BA-CF50-43BF-8AAD-4471D158D0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613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F319C-81E0-4038-81E9-5E36527FE0A6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13003-EDFE-43B1-963E-52D7BFE62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1482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DBEEF-8B29-4830-8D08-34DD7E961E6B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8613-A439-43FA-AF92-B46A6F6A8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8706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B469B-8A3E-494A-93DA-06EC17CDF663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D8E52-617A-4339-8B60-BAFF4A4D9B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3164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DC54E-3C1A-49CB-85DC-844388D5E6CA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87B37-4C05-4452-AC1C-336CDF1C4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722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93A72-4020-4741-8500-96052A461A97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B615F-08A5-4AD3-84F7-30B1868296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139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8A6F0-2C88-40C6-AC4D-B403AEA685DE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97727-FE30-418D-9037-981B3AA286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483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8143-9876-40B0-9E54-2746E0867D36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5EDF6-4F90-4A33-B7D6-C9A93B44D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939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01604-A37C-4A43-9A84-13EBDF988C38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6DDC2-82E6-4E4A-931C-F74692462A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143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026B5-A91B-4E48-9E3E-B8D5A7BA7BA7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1ED8E-4942-4360-AFCC-248EBE7D7D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14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34CE9-3A80-4EE1-841A-16DA4BEB849C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F0D4B-6DD2-4E63-AA3C-C0A527304E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391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4DEA5-534F-4393-BBC6-591A26A32B05}" type="datetime1">
              <a:rPr lang="en-US" altLang="en-US"/>
              <a:pPr>
                <a:defRPr/>
              </a:pPr>
              <a:t>2/10/14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9CA6E-E164-4C1E-AD8B-DFA1CFBC98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1702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644C83-1CB4-458C-9DF3-DB0DFEFDF304}" type="datetime1">
              <a:rPr lang="en-US" altLang="en-US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2/10/14</a:t>
            </a:fld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0963F8-FFA4-4922-9111-2E96ACFAACD8}" type="slidenum">
              <a:rPr lang="en-US" altLang="en-US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156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AFDAE1-477E-4A74-BA07-D6B4D7AEA4A6}" type="datetime1">
              <a:rPr lang="en-US" altLang="en-US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2/10/14</a:t>
            </a:fld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7C52A7-12D8-495E-93F2-D03DC0060582}" type="slidenum">
              <a:rPr lang="en-US" altLang="en-US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6185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gtech@dslextreme.com" TargetMode="Externa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Equation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2286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“Single-Engine Failure After Takeoff:</a:t>
            </a:r>
            <a:b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The Anatomy of a Turn-back Maneuver”</a:t>
            </a:r>
            <a:b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Part 4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0574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898989"/>
                </a:solidFill>
                <a:latin typeface="Arial" charset="0"/>
                <a:ea typeface="ＭＳ Ｐゴシック" pitchFamily="34" charset="-128"/>
                <a:cs typeface="Arial" charset="0"/>
              </a:rPr>
              <a:t>Les Glatt, </a:t>
            </a:r>
            <a:r>
              <a:rPr lang="en-US" altLang="en-US" sz="2200" b="1" smtClean="0">
                <a:solidFill>
                  <a:srgbClr val="898989"/>
                </a:solidFill>
                <a:latin typeface="Arial" charset="0"/>
                <a:ea typeface="ＭＳ Ｐゴシック" pitchFamily="34" charset="-128"/>
                <a:cs typeface="Arial" charset="0"/>
              </a:rPr>
              <a:t>Ph.D.</a:t>
            </a:r>
          </a:p>
          <a:p>
            <a:pPr eaLnBrk="1" hangingPunct="1"/>
            <a:r>
              <a:rPr lang="en-US" altLang="en-US" sz="2200" b="1" smtClean="0">
                <a:solidFill>
                  <a:srgbClr val="898989"/>
                </a:solidFill>
                <a:latin typeface="Arial" charset="0"/>
                <a:ea typeface="ＭＳ Ｐゴシック" pitchFamily="34" charset="-128"/>
                <a:cs typeface="Arial" charset="0"/>
              </a:rPr>
              <a:t>ATP/CFI-AI</a:t>
            </a:r>
          </a:p>
          <a:p>
            <a:pPr eaLnBrk="1" hangingPunct="1"/>
            <a:r>
              <a:rPr lang="en-US" altLang="en-US" sz="1800" b="1" smtClean="0">
                <a:solidFill>
                  <a:srgbClr val="898989"/>
                </a:solidFill>
                <a:latin typeface="Arial" charset="0"/>
                <a:ea typeface="ＭＳ Ｐゴシック" pitchFamily="34" charset="-128"/>
                <a:cs typeface="Arial" charset="0"/>
              </a:rPr>
              <a:t>VNY FSDO FAASTeam Representative</a:t>
            </a:r>
          </a:p>
          <a:p>
            <a:pPr eaLnBrk="1" hangingPunct="1"/>
            <a:r>
              <a:rPr lang="en-US" altLang="en-US" sz="1800" b="1" smtClean="0">
                <a:solidFill>
                  <a:srgbClr val="898989"/>
                </a:solidFill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lgtech@roadrunner.com</a:t>
            </a:r>
            <a:endParaRPr lang="en-US" altLang="en-US" sz="1800" b="1" smtClean="0">
              <a:solidFill>
                <a:srgbClr val="898989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r>
              <a:rPr lang="en-US" altLang="en-US" sz="1800" b="1" smtClean="0">
                <a:solidFill>
                  <a:srgbClr val="898989"/>
                </a:solidFill>
                <a:latin typeface="Arial" charset="0"/>
                <a:ea typeface="ＭＳ Ｐゴシック" pitchFamily="34" charset="-128"/>
                <a:cs typeface="Arial" charset="0"/>
              </a:rPr>
              <a:t>(818) 414-6890</a:t>
            </a:r>
          </a:p>
        </p:txBody>
      </p:sp>
      <p:pic>
        <p:nvPicPr>
          <p:cNvPr id="3076" name="Picture 5" descr="FAAST_Lg_CMYK_jp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152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376E0A8-C5CA-4D67-9E23-F1FFF9115FDE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6" name="Picture 5" descr="safe logo c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5867400"/>
            <a:ext cx="856667" cy="749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276600" y="5943600"/>
            <a:ext cx="4635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Times New Roman" charset="0"/>
              </a:rPr>
              <a:t>Checked Out From The SAFE Members Only Resource Center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Times New Roman" charset="0"/>
              </a:rPr>
              <a:t>Society of Aviation and Flight Educators – </a:t>
            </a:r>
            <a:r>
              <a:rPr kumimoji="0" lang="en-US" sz="10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Times New Roman" charset="0"/>
              </a:rPr>
              <a:t>www.safepilots.org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Times New Roman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95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z="2300" smtClean="0">
                <a:latin typeface="Arial" charset="0"/>
                <a:ea typeface="ＭＳ Ｐゴシック" pitchFamily="34" charset="-128"/>
                <a:cs typeface="Arial" charset="0"/>
              </a:rPr>
              <a:t>Examples of Wind Effects on Aircraft Track and Altitude Loss During a Turn-back Maneuver</a:t>
            </a:r>
            <a:br>
              <a:rPr lang="en-US" altLang="en-US" sz="230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z="2300" smtClean="0">
                <a:latin typeface="Arial" charset="0"/>
                <a:ea typeface="ＭＳ Ｐゴシック" pitchFamily="34" charset="-128"/>
                <a:cs typeface="Arial" charset="0"/>
              </a:rPr>
              <a:t>(Gross Weight and Sea Level Conditions)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Case 1 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Wind speed 10 kts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Wind direction 0 degrees relative to the runway heading</a:t>
            </a: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Case 2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Wind speed 10 kts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Wind direction 45 degrees to the left of the runway heading</a:t>
            </a: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Case 3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Wind speed 10 kts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Wind direction 90 degrees to the left of the runway heading</a:t>
            </a:r>
          </a:p>
          <a:p>
            <a:pPr eaLnBrk="1" hangingPunct="1">
              <a:buFont typeface="Arial" charset="0"/>
              <a:buNone/>
            </a:pPr>
            <a:endParaRPr lang="en-US" altLang="en-US" smtClean="0">
              <a:solidFill>
                <a:srgbClr val="FF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57400" y="5715000"/>
            <a:ext cx="4557713" cy="369888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</a:rPr>
              <a:t>Compare these results to the no wind case</a:t>
            </a:r>
          </a:p>
        </p:txBody>
      </p:sp>
      <p:sp>
        <p:nvSpPr>
          <p:cNvPr id="1361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23F2A84-009D-4E1F-A875-011EDDF2CF22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987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Effect of Wind on the Aircraft Track During a Turn-back Maneuver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Aircraft tracks are results of actual simulation of turn-around maneuver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Equations programmed in a Excel Chart form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Can vary parameters on the fly and look at</a:t>
            </a:r>
          </a:p>
          <a:p>
            <a:pPr lvl="2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Altitude loss in each of the 3 segments</a:t>
            </a:r>
          </a:p>
          <a:p>
            <a:pPr lvl="2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Aircraft ground track during the turn-back maneuver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4BB890B-FFCD-420B-A3D8-4A8CF85D8C69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615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Effect of Wind on the Aircraft Track During a Turn-back Maneuver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Simulation is programmed as follows </a:t>
            </a:r>
          </a:p>
          <a:p>
            <a:pPr lvl="2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Specify distance from DER</a:t>
            </a:r>
          </a:p>
          <a:p>
            <a:pPr lvl="2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Aircraft rolls into a 45 degree bank at airspeed 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1</a:t>
            </a:r>
          </a:p>
          <a:p>
            <a:pPr lvl="2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Aircraft rolls wings level when either</a:t>
            </a:r>
          </a:p>
          <a:p>
            <a:pPr lvl="3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3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Nose of aircraft is pointing at DER with no wind</a:t>
            </a:r>
          </a:p>
          <a:p>
            <a:pPr lvl="3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3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Ground track of the aircraft tracks directly toward DER</a:t>
            </a:r>
          </a:p>
          <a:p>
            <a:pPr lvl="3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Segment 2 flown at 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2</a:t>
            </a:r>
          </a:p>
          <a:p>
            <a:pPr lvl="2"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Segment 3 flown with a 15 degree bank angle at 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2 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but with a radius of the turn based on 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2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+ 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W</a:t>
            </a: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0FBF887-85AA-4064-8DFB-4910BA060D57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153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249362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z="2500" smtClean="0">
                <a:latin typeface="Arial" charset="0"/>
                <a:ea typeface="ＭＳ Ｐゴシック" pitchFamily="34" charset="-128"/>
                <a:cs typeface="Arial" charset="0"/>
              </a:rPr>
              <a:t>Effect of Wind on Turn-back Maneuver Started at 2640 feet From DER</a:t>
            </a:r>
            <a:br>
              <a:rPr lang="en-US" altLang="en-US" sz="250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z="2500" smtClean="0">
                <a:latin typeface="Arial" charset="0"/>
                <a:ea typeface="ＭＳ Ｐゴシック" pitchFamily="34" charset="-128"/>
                <a:cs typeface="Arial" charset="0"/>
              </a:rPr>
              <a:t>(Gross Weight, Sea Level, 10 Kt Wind)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81400" y="1905000"/>
          <a:ext cx="2133600" cy="4419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>
            <a:off x="1524794" y="2513806"/>
            <a:ext cx="9144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1944688" y="2093913"/>
            <a:ext cx="685800" cy="6096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82788" y="2055813"/>
            <a:ext cx="685800" cy="3175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0" y="2971800"/>
            <a:ext cx="857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VW_10_0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09800" y="1752600"/>
            <a:ext cx="942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VW_10_90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47800" y="4114800"/>
            <a:ext cx="1047750" cy="2762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-25000">
                <a:solidFill>
                  <a:prstClr val="black"/>
                </a:solidFill>
              </a:rPr>
              <a:t>W</a:t>
            </a:r>
            <a:r>
              <a:rPr lang="en-US" altLang="en-US" sz="1200">
                <a:solidFill>
                  <a:prstClr val="black"/>
                </a:solidFill>
              </a:rPr>
              <a:t> /V = 0.15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590800" y="2362200"/>
            <a:ext cx="942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VW_10_45</a:t>
            </a:r>
          </a:p>
        </p:txBody>
      </p:sp>
      <p:sp>
        <p:nvSpPr>
          <p:cNvPr id="139275" name="Slide Number Placeholder 1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926E662-1EA3-4017-8770-2F1422CB8D12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39276" name="TextBox 19"/>
          <p:cNvSpPr txBox="1">
            <a:spLocks noChangeArrowheads="1"/>
          </p:cNvSpPr>
          <p:nvPr/>
        </p:nvSpPr>
        <p:spPr bwMode="auto">
          <a:xfrm>
            <a:off x="5105400" y="5791200"/>
            <a:ext cx="455613" cy="24606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DER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5029200" y="58674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845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Effect of Wind on Turn-back Maneuver Started at 2640 feet from DER (Cont.)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05200" y="1600200"/>
          <a:ext cx="1752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5400000">
            <a:off x="1448594" y="2513806"/>
            <a:ext cx="9144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1868488" y="2093913"/>
            <a:ext cx="685800" cy="6096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06588" y="2055813"/>
            <a:ext cx="685800" cy="3175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295" name="TextBox 7"/>
          <p:cNvSpPr txBox="1">
            <a:spLocks noChangeArrowheads="1"/>
          </p:cNvSpPr>
          <p:nvPr/>
        </p:nvSpPr>
        <p:spPr bwMode="auto">
          <a:xfrm>
            <a:off x="1447800" y="2971800"/>
            <a:ext cx="7445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VW_10_0</a:t>
            </a:r>
          </a:p>
        </p:txBody>
      </p:sp>
      <p:sp>
        <p:nvSpPr>
          <p:cNvPr id="140296" name="TextBox 8"/>
          <p:cNvSpPr txBox="1">
            <a:spLocks noChangeArrowheads="1"/>
          </p:cNvSpPr>
          <p:nvPr/>
        </p:nvSpPr>
        <p:spPr bwMode="auto">
          <a:xfrm>
            <a:off x="2133600" y="1752600"/>
            <a:ext cx="814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VW_10_90</a:t>
            </a:r>
          </a:p>
        </p:txBody>
      </p:sp>
      <p:sp>
        <p:nvSpPr>
          <p:cNvPr id="140297" name="TextBox 9"/>
          <p:cNvSpPr txBox="1">
            <a:spLocks noChangeArrowheads="1"/>
          </p:cNvSpPr>
          <p:nvPr/>
        </p:nvSpPr>
        <p:spPr bwMode="auto">
          <a:xfrm>
            <a:off x="2286000" y="2362200"/>
            <a:ext cx="814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VW_10_45</a:t>
            </a:r>
          </a:p>
        </p:txBody>
      </p:sp>
      <p:sp>
        <p:nvSpPr>
          <p:cNvPr id="140298" name="TextBox 10"/>
          <p:cNvSpPr txBox="1">
            <a:spLocks noChangeArrowheads="1"/>
          </p:cNvSpPr>
          <p:nvPr/>
        </p:nvSpPr>
        <p:spPr bwMode="auto">
          <a:xfrm>
            <a:off x="1828800" y="3352800"/>
            <a:ext cx="1047750" cy="2762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-25000">
                <a:solidFill>
                  <a:prstClr val="black"/>
                </a:solidFill>
              </a:rPr>
              <a:t>W</a:t>
            </a:r>
            <a:r>
              <a:rPr lang="en-US" altLang="en-US" sz="1200">
                <a:solidFill>
                  <a:prstClr val="black"/>
                </a:solidFill>
              </a:rPr>
              <a:t> /V = 0.15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562600" y="2286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300" name="TextBox 15"/>
          <p:cNvSpPr txBox="1">
            <a:spLocks noChangeArrowheads="1"/>
          </p:cNvSpPr>
          <p:nvPr/>
        </p:nvSpPr>
        <p:spPr bwMode="auto">
          <a:xfrm>
            <a:off x="5943600" y="2133600"/>
            <a:ext cx="603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VW_0</a:t>
            </a:r>
          </a:p>
        </p:txBody>
      </p:sp>
      <p:sp>
        <p:nvSpPr>
          <p:cNvPr id="140301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F98734D-7220-458A-B89B-7185863823A6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40302" name="TextBox 14"/>
          <p:cNvSpPr txBox="1">
            <a:spLocks noChangeArrowheads="1"/>
          </p:cNvSpPr>
          <p:nvPr/>
        </p:nvSpPr>
        <p:spPr bwMode="auto">
          <a:xfrm>
            <a:off x="5029200" y="5486400"/>
            <a:ext cx="455613" cy="24606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DER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4876800" y="5638800"/>
            <a:ext cx="15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77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Effect of Wind on Turn-back Maneuver Started at 2640 feet from DER (Cont.)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29000" y="1600200"/>
          <a:ext cx="18288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5400000">
            <a:off x="1448594" y="2513806"/>
            <a:ext cx="9144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1868488" y="2093913"/>
            <a:ext cx="685800" cy="6096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06588" y="2055813"/>
            <a:ext cx="685800" cy="3175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319" name="TextBox 7"/>
          <p:cNvSpPr txBox="1">
            <a:spLocks noChangeArrowheads="1"/>
          </p:cNvSpPr>
          <p:nvPr/>
        </p:nvSpPr>
        <p:spPr bwMode="auto">
          <a:xfrm>
            <a:off x="1447800" y="2971800"/>
            <a:ext cx="7445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VW_10_0</a:t>
            </a:r>
          </a:p>
        </p:txBody>
      </p:sp>
      <p:sp>
        <p:nvSpPr>
          <p:cNvPr id="141320" name="TextBox 8"/>
          <p:cNvSpPr txBox="1">
            <a:spLocks noChangeArrowheads="1"/>
          </p:cNvSpPr>
          <p:nvPr/>
        </p:nvSpPr>
        <p:spPr bwMode="auto">
          <a:xfrm>
            <a:off x="2133600" y="1752600"/>
            <a:ext cx="814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VW_10_90</a:t>
            </a:r>
          </a:p>
        </p:txBody>
      </p:sp>
      <p:sp>
        <p:nvSpPr>
          <p:cNvPr id="141321" name="TextBox 9"/>
          <p:cNvSpPr txBox="1">
            <a:spLocks noChangeArrowheads="1"/>
          </p:cNvSpPr>
          <p:nvPr/>
        </p:nvSpPr>
        <p:spPr bwMode="auto">
          <a:xfrm>
            <a:off x="2286000" y="2362200"/>
            <a:ext cx="814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VW_10_45</a:t>
            </a:r>
          </a:p>
        </p:txBody>
      </p:sp>
      <p:sp>
        <p:nvSpPr>
          <p:cNvPr id="141322" name="TextBox 10"/>
          <p:cNvSpPr txBox="1">
            <a:spLocks noChangeArrowheads="1"/>
          </p:cNvSpPr>
          <p:nvPr/>
        </p:nvSpPr>
        <p:spPr bwMode="auto">
          <a:xfrm>
            <a:off x="1828800" y="3352800"/>
            <a:ext cx="1047750" cy="2762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-25000">
                <a:solidFill>
                  <a:prstClr val="black"/>
                </a:solidFill>
              </a:rPr>
              <a:t>W</a:t>
            </a:r>
            <a:r>
              <a:rPr lang="en-US" altLang="en-US" sz="1200">
                <a:solidFill>
                  <a:prstClr val="black"/>
                </a:solidFill>
              </a:rPr>
              <a:t> /V = 0.15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562600" y="2286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324" name="TextBox 13"/>
          <p:cNvSpPr txBox="1">
            <a:spLocks noChangeArrowheads="1"/>
          </p:cNvSpPr>
          <p:nvPr/>
        </p:nvSpPr>
        <p:spPr bwMode="auto">
          <a:xfrm>
            <a:off x="5943600" y="2133600"/>
            <a:ext cx="603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VW_0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562600" y="2667000"/>
            <a:ext cx="3048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326" name="TextBox 17"/>
          <p:cNvSpPr txBox="1">
            <a:spLocks noChangeArrowheads="1"/>
          </p:cNvSpPr>
          <p:nvPr/>
        </p:nvSpPr>
        <p:spPr bwMode="auto">
          <a:xfrm>
            <a:off x="5943600" y="2514600"/>
            <a:ext cx="857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VW_10_0</a:t>
            </a:r>
          </a:p>
        </p:txBody>
      </p:sp>
      <p:sp>
        <p:nvSpPr>
          <p:cNvPr id="141327" name="Slide Number Placeholder 1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2373D38-2AD1-4681-8E27-5019C1645D32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617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Effect of Wind on Turn-back Maneuver Started at 2640 feet from DER (Cont.)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76600" y="1676400"/>
          <a:ext cx="1752600" cy="472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 rot="5400000">
            <a:off x="4457700" y="6286500"/>
            <a:ext cx="381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1448594" y="2513806"/>
            <a:ext cx="9144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868488" y="2093913"/>
            <a:ext cx="685800" cy="6096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906588" y="2055813"/>
            <a:ext cx="685800" cy="3175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344" name="TextBox 15"/>
          <p:cNvSpPr txBox="1">
            <a:spLocks noChangeArrowheads="1"/>
          </p:cNvSpPr>
          <p:nvPr/>
        </p:nvSpPr>
        <p:spPr bwMode="auto">
          <a:xfrm>
            <a:off x="1447800" y="2971800"/>
            <a:ext cx="7445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VW_10_0</a:t>
            </a:r>
          </a:p>
        </p:txBody>
      </p:sp>
      <p:sp>
        <p:nvSpPr>
          <p:cNvPr id="142345" name="TextBox 16"/>
          <p:cNvSpPr txBox="1">
            <a:spLocks noChangeArrowheads="1"/>
          </p:cNvSpPr>
          <p:nvPr/>
        </p:nvSpPr>
        <p:spPr bwMode="auto">
          <a:xfrm>
            <a:off x="2133600" y="1752600"/>
            <a:ext cx="814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VW_10_90</a:t>
            </a:r>
          </a:p>
        </p:txBody>
      </p:sp>
      <p:sp>
        <p:nvSpPr>
          <p:cNvPr id="142346" name="TextBox 17"/>
          <p:cNvSpPr txBox="1">
            <a:spLocks noChangeArrowheads="1"/>
          </p:cNvSpPr>
          <p:nvPr/>
        </p:nvSpPr>
        <p:spPr bwMode="auto">
          <a:xfrm>
            <a:off x="2286000" y="2362200"/>
            <a:ext cx="814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VW_10_45</a:t>
            </a:r>
          </a:p>
        </p:txBody>
      </p:sp>
      <p:sp>
        <p:nvSpPr>
          <p:cNvPr id="142347" name="TextBox 18"/>
          <p:cNvSpPr txBox="1">
            <a:spLocks noChangeArrowheads="1"/>
          </p:cNvSpPr>
          <p:nvPr/>
        </p:nvSpPr>
        <p:spPr bwMode="auto">
          <a:xfrm>
            <a:off x="1828800" y="3352800"/>
            <a:ext cx="1047750" cy="2762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-25000">
                <a:solidFill>
                  <a:prstClr val="black"/>
                </a:solidFill>
              </a:rPr>
              <a:t>W</a:t>
            </a:r>
            <a:r>
              <a:rPr lang="en-US" altLang="en-US" sz="1200">
                <a:solidFill>
                  <a:prstClr val="black"/>
                </a:solidFill>
              </a:rPr>
              <a:t> /V = 0.15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5562600" y="2286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349" name="TextBox 20"/>
          <p:cNvSpPr txBox="1">
            <a:spLocks noChangeArrowheads="1"/>
          </p:cNvSpPr>
          <p:nvPr/>
        </p:nvSpPr>
        <p:spPr bwMode="auto">
          <a:xfrm>
            <a:off x="5943600" y="2133600"/>
            <a:ext cx="603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VW_0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562600" y="2667000"/>
            <a:ext cx="3048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351" name="TextBox 22"/>
          <p:cNvSpPr txBox="1">
            <a:spLocks noChangeArrowheads="1"/>
          </p:cNvSpPr>
          <p:nvPr/>
        </p:nvSpPr>
        <p:spPr bwMode="auto">
          <a:xfrm>
            <a:off x="5943600" y="2514600"/>
            <a:ext cx="857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VW_10_0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562600" y="3048000"/>
            <a:ext cx="3048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353" name="TextBox 26"/>
          <p:cNvSpPr txBox="1">
            <a:spLocks noChangeArrowheads="1"/>
          </p:cNvSpPr>
          <p:nvPr/>
        </p:nvSpPr>
        <p:spPr bwMode="auto">
          <a:xfrm>
            <a:off x="5943600" y="2895600"/>
            <a:ext cx="942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VW_10_45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42354" name="Slide Number Placeholder 2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F93F152-4E17-45BC-82D2-3FE087D21332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582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Effect of Wind on Turn-back Maneuver Started at 2640 feet from DER (Cont.)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52800" y="1752600"/>
          <a:ext cx="16764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24" name="Straight Arrow Connector 23"/>
          <p:cNvCxnSpPr/>
          <p:nvPr/>
        </p:nvCxnSpPr>
        <p:spPr>
          <a:xfrm rot="5400000">
            <a:off x="1448594" y="2513806"/>
            <a:ext cx="9144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1868488" y="2093913"/>
            <a:ext cx="685800" cy="6096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906588" y="2055813"/>
            <a:ext cx="685800" cy="3175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67" name="TextBox 26"/>
          <p:cNvSpPr txBox="1">
            <a:spLocks noChangeArrowheads="1"/>
          </p:cNvSpPr>
          <p:nvPr/>
        </p:nvSpPr>
        <p:spPr bwMode="auto">
          <a:xfrm>
            <a:off x="1447800" y="2971800"/>
            <a:ext cx="7445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VW_10_0</a:t>
            </a:r>
          </a:p>
        </p:txBody>
      </p:sp>
      <p:sp>
        <p:nvSpPr>
          <p:cNvPr id="143368" name="TextBox 27"/>
          <p:cNvSpPr txBox="1">
            <a:spLocks noChangeArrowheads="1"/>
          </p:cNvSpPr>
          <p:nvPr/>
        </p:nvSpPr>
        <p:spPr bwMode="auto">
          <a:xfrm>
            <a:off x="2133600" y="1752600"/>
            <a:ext cx="814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VW_10_90</a:t>
            </a:r>
          </a:p>
        </p:txBody>
      </p:sp>
      <p:sp>
        <p:nvSpPr>
          <p:cNvPr id="143369" name="TextBox 28"/>
          <p:cNvSpPr txBox="1">
            <a:spLocks noChangeArrowheads="1"/>
          </p:cNvSpPr>
          <p:nvPr/>
        </p:nvSpPr>
        <p:spPr bwMode="auto">
          <a:xfrm>
            <a:off x="2286000" y="2362200"/>
            <a:ext cx="814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VW_10_45</a:t>
            </a:r>
          </a:p>
        </p:txBody>
      </p:sp>
      <p:sp>
        <p:nvSpPr>
          <p:cNvPr id="143370" name="TextBox 29"/>
          <p:cNvSpPr txBox="1">
            <a:spLocks noChangeArrowheads="1"/>
          </p:cNvSpPr>
          <p:nvPr/>
        </p:nvSpPr>
        <p:spPr bwMode="auto">
          <a:xfrm>
            <a:off x="1828800" y="3352800"/>
            <a:ext cx="1047750" cy="2762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-25000">
                <a:solidFill>
                  <a:prstClr val="black"/>
                </a:solidFill>
              </a:rPr>
              <a:t>W</a:t>
            </a:r>
            <a:r>
              <a:rPr lang="en-US" altLang="en-US" sz="1200">
                <a:solidFill>
                  <a:prstClr val="black"/>
                </a:solidFill>
              </a:rPr>
              <a:t> /V = 0.15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562600" y="2286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72" name="TextBox 31"/>
          <p:cNvSpPr txBox="1">
            <a:spLocks noChangeArrowheads="1"/>
          </p:cNvSpPr>
          <p:nvPr/>
        </p:nvSpPr>
        <p:spPr bwMode="auto">
          <a:xfrm>
            <a:off x="5943600" y="2133600"/>
            <a:ext cx="603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VW_0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5562600" y="2667000"/>
            <a:ext cx="3048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562600" y="3048000"/>
            <a:ext cx="3048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75" name="TextBox 34"/>
          <p:cNvSpPr txBox="1">
            <a:spLocks noChangeArrowheads="1"/>
          </p:cNvSpPr>
          <p:nvPr/>
        </p:nvSpPr>
        <p:spPr bwMode="auto">
          <a:xfrm>
            <a:off x="5943600" y="2895600"/>
            <a:ext cx="942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VW_10_45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200">
              <a:solidFill>
                <a:prstClr val="black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562600" y="3429000"/>
            <a:ext cx="304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77" name="TextBox 39"/>
          <p:cNvSpPr txBox="1">
            <a:spLocks noChangeArrowheads="1"/>
          </p:cNvSpPr>
          <p:nvPr/>
        </p:nvSpPr>
        <p:spPr bwMode="auto">
          <a:xfrm>
            <a:off x="5943600" y="3276600"/>
            <a:ext cx="942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VW_10_90</a:t>
            </a:r>
          </a:p>
        </p:txBody>
      </p:sp>
      <p:sp>
        <p:nvSpPr>
          <p:cNvPr id="143378" name="TextBox 40"/>
          <p:cNvSpPr txBox="1">
            <a:spLocks noChangeArrowheads="1"/>
          </p:cNvSpPr>
          <p:nvPr/>
        </p:nvSpPr>
        <p:spPr bwMode="auto">
          <a:xfrm>
            <a:off x="5943600" y="2514600"/>
            <a:ext cx="857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VW_10_0</a:t>
            </a:r>
          </a:p>
        </p:txBody>
      </p:sp>
      <p:sp>
        <p:nvSpPr>
          <p:cNvPr id="143379" name="Slide Number Placeholder 1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ACB2F00-5DEF-4747-A9FA-8A77B8A2F9B7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099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Effect of Wind on Turn-back Maneuver Started at 2640 feet from DER (Cont.)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52800" y="1752600"/>
          <a:ext cx="1676400" cy="467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4388" name="TextBox 4"/>
          <p:cNvSpPr txBox="1">
            <a:spLocks noChangeArrowheads="1"/>
          </p:cNvSpPr>
          <p:nvPr/>
        </p:nvSpPr>
        <p:spPr bwMode="auto">
          <a:xfrm>
            <a:off x="6781800" y="4572000"/>
            <a:ext cx="1905000" cy="101600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Altitude Loss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VW_0_0 – 542 ft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VW_10_0 – 501 ft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VW_10_45 – 473 ft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VW_10_90 – 494 ft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1448594" y="2513806"/>
            <a:ext cx="9144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1868488" y="2093913"/>
            <a:ext cx="685800" cy="6096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906588" y="2055813"/>
            <a:ext cx="685800" cy="3175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392" name="TextBox 26"/>
          <p:cNvSpPr txBox="1">
            <a:spLocks noChangeArrowheads="1"/>
          </p:cNvSpPr>
          <p:nvPr/>
        </p:nvSpPr>
        <p:spPr bwMode="auto">
          <a:xfrm>
            <a:off x="1447800" y="2971800"/>
            <a:ext cx="7445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VW_10_0</a:t>
            </a:r>
          </a:p>
        </p:txBody>
      </p:sp>
      <p:sp>
        <p:nvSpPr>
          <p:cNvPr id="144393" name="TextBox 27"/>
          <p:cNvSpPr txBox="1">
            <a:spLocks noChangeArrowheads="1"/>
          </p:cNvSpPr>
          <p:nvPr/>
        </p:nvSpPr>
        <p:spPr bwMode="auto">
          <a:xfrm>
            <a:off x="2133600" y="1752600"/>
            <a:ext cx="814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VW_10_90</a:t>
            </a:r>
          </a:p>
        </p:txBody>
      </p:sp>
      <p:sp>
        <p:nvSpPr>
          <p:cNvPr id="144394" name="TextBox 28"/>
          <p:cNvSpPr txBox="1">
            <a:spLocks noChangeArrowheads="1"/>
          </p:cNvSpPr>
          <p:nvPr/>
        </p:nvSpPr>
        <p:spPr bwMode="auto">
          <a:xfrm>
            <a:off x="2286000" y="2362200"/>
            <a:ext cx="814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VW_10_45</a:t>
            </a:r>
          </a:p>
        </p:txBody>
      </p:sp>
      <p:sp>
        <p:nvSpPr>
          <p:cNvPr id="144395" name="TextBox 29"/>
          <p:cNvSpPr txBox="1">
            <a:spLocks noChangeArrowheads="1"/>
          </p:cNvSpPr>
          <p:nvPr/>
        </p:nvSpPr>
        <p:spPr bwMode="auto">
          <a:xfrm>
            <a:off x="1828800" y="3352800"/>
            <a:ext cx="1047750" cy="2762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-25000">
                <a:solidFill>
                  <a:prstClr val="black"/>
                </a:solidFill>
              </a:rPr>
              <a:t>W</a:t>
            </a:r>
            <a:r>
              <a:rPr lang="en-US" altLang="en-US" sz="1200">
                <a:solidFill>
                  <a:prstClr val="black"/>
                </a:solidFill>
              </a:rPr>
              <a:t> /V = 0.15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562600" y="2286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397" name="TextBox 31"/>
          <p:cNvSpPr txBox="1">
            <a:spLocks noChangeArrowheads="1"/>
          </p:cNvSpPr>
          <p:nvPr/>
        </p:nvSpPr>
        <p:spPr bwMode="auto">
          <a:xfrm>
            <a:off x="5943600" y="2133600"/>
            <a:ext cx="603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VW_0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5562600" y="2667000"/>
            <a:ext cx="30480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562600" y="3048000"/>
            <a:ext cx="3048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400" name="TextBox 34"/>
          <p:cNvSpPr txBox="1">
            <a:spLocks noChangeArrowheads="1"/>
          </p:cNvSpPr>
          <p:nvPr/>
        </p:nvSpPr>
        <p:spPr bwMode="auto">
          <a:xfrm>
            <a:off x="5943600" y="2895600"/>
            <a:ext cx="942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VW_10_45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200">
              <a:solidFill>
                <a:prstClr val="black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562600" y="3429000"/>
            <a:ext cx="304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402" name="TextBox 39"/>
          <p:cNvSpPr txBox="1">
            <a:spLocks noChangeArrowheads="1"/>
          </p:cNvSpPr>
          <p:nvPr/>
        </p:nvSpPr>
        <p:spPr bwMode="auto">
          <a:xfrm>
            <a:off x="5943600" y="3276600"/>
            <a:ext cx="942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VW_10_90</a:t>
            </a:r>
          </a:p>
        </p:txBody>
      </p:sp>
      <p:sp>
        <p:nvSpPr>
          <p:cNvPr id="144403" name="TextBox 40"/>
          <p:cNvSpPr txBox="1">
            <a:spLocks noChangeArrowheads="1"/>
          </p:cNvSpPr>
          <p:nvPr/>
        </p:nvSpPr>
        <p:spPr bwMode="auto">
          <a:xfrm>
            <a:off x="5943600" y="2514600"/>
            <a:ext cx="857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VW_10_0</a:t>
            </a:r>
          </a:p>
        </p:txBody>
      </p:sp>
      <p:sp>
        <p:nvSpPr>
          <p:cNvPr id="144404" name="Slide Number Placeholder 1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5E43E7-9E0C-4617-9CC0-E769ADF366B0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298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z="2300" smtClean="0">
                <a:latin typeface="Arial" charset="0"/>
                <a:ea typeface="ＭＳ Ｐゴシック" pitchFamily="34" charset="-128"/>
                <a:cs typeface="Arial" charset="0"/>
              </a:rPr>
              <a:t>Effect of 10 Kt Headwind on Required Runway Length for C-172 During Turn-back Maneuver</a:t>
            </a:r>
            <a:br>
              <a:rPr lang="en-US" altLang="en-US" sz="230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z="2300" smtClean="0">
                <a:latin typeface="Arial" charset="0"/>
                <a:ea typeface="ＭＳ Ｐゴシック" pitchFamily="34" charset="-128"/>
                <a:cs typeface="Arial" charset="0"/>
              </a:rPr>
              <a:t>(Gross Weight at Sea Level)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5412" name="TextBox 4"/>
          <p:cNvSpPr txBox="1">
            <a:spLocks noChangeArrowheads="1"/>
          </p:cNvSpPr>
          <p:nvPr/>
        </p:nvSpPr>
        <p:spPr bwMode="auto">
          <a:xfrm>
            <a:off x="6781800" y="2286000"/>
            <a:ext cx="1066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No </a:t>
            </a:r>
            <a:r>
              <a:rPr lang="en-US" altLang="en-US" sz="1200">
                <a:solidFill>
                  <a:prstClr val="black"/>
                </a:solidFill>
              </a:rPr>
              <a:t>Wind</a:t>
            </a:r>
            <a:r>
              <a:rPr lang="en-US" altLang="en-US" sz="1000">
                <a:solidFill>
                  <a:prstClr val="black"/>
                </a:solidFill>
              </a:rPr>
              <a:t> Case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457200" y="3657600"/>
            <a:ext cx="3352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52500" y="39243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415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CF61500-CD8A-4314-ADFF-6DAAFCAD051E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670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2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How Does Wind Affect the Turn-back Maneuver?</a:t>
            </a:r>
          </a:p>
        </p:txBody>
      </p:sp>
      <p:sp>
        <p:nvSpPr>
          <p:cNvPr id="12800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57148E-D716-44F4-A8C9-842580CA67E3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259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z="2300" dirty="0" smtClean="0">
                <a:latin typeface="Arial" charset="0"/>
                <a:ea typeface="ＭＳ Ｐゴシック" pitchFamily="34" charset="-128"/>
                <a:cs typeface="Arial" charset="0"/>
              </a:rPr>
              <a:t>Effect of 10 </a:t>
            </a:r>
            <a:r>
              <a:rPr lang="en-US" altLang="en-US" sz="2300" dirty="0" err="1" smtClean="0">
                <a:latin typeface="Arial" charset="0"/>
                <a:ea typeface="ＭＳ Ｐゴシック" pitchFamily="34" charset="-128"/>
                <a:cs typeface="Arial" charset="0"/>
              </a:rPr>
              <a:t>Kt</a:t>
            </a:r>
            <a:r>
              <a:rPr lang="en-US" altLang="en-US" sz="2300" dirty="0" smtClean="0">
                <a:latin typeface="Arial" charset="0"/>
                <a:ea typeface="ＭＳ Ｐゴシック" pitchFamily="34" charset="-128"/>
                <a:cs typeface="Arial" charset="0"/>
              </a:rPr>
              <a:t> Headwind on Required Runway Length for a</a:t>
            </a:r>
            <a:br>
              <a:rPr lang="en-US" altLang="en-US" sz="23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z="2300" dirty="0" smtClean="0">
                <a:latin typeface="Arial" charset="0"/>
                <a:ea typeface="ＭＳ Ｐゴシック" pitchFamily="34" charset="-128"/>
                <a:cs typeface="Arial" charset="0"/>
              </a:rPr>
              <a:t>C-172 During Turn-back Maneuver</a:t>
            </a:r>
            <a:br>
              <a:rPr lang="en-US" altLang="en-US" sz="2300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z="2300" dirty="0" smtClean="0">
                <a:latin typeface="Arial" charset="0"/>
                <a:ea typeface="ＭＳ Ｐゴシック" pitchFamily="34" charset="-128"/>
                <a:cs typeface="Arial" charset="0"/>
              </a:rPr>
              <a:t>(Gross Weight at Sea Level)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6131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6436" name="TextBox 4"/>
          <p:cNvSpPr txBox="1">
            <a:spLocks noChangeArrowheads="1"/>
          </p:cNvSpPr>
          <p:nvPr/>
        </p:nvSpPr>
        <p:spPr bwMode="auto">
          <a:xfrm>
            <a:off x="6781800" y="2286000"/>
            <a:ext cx="1066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000">
                <a:solidFill>
                  <a:prstClr val="black"/>
                </a:solidFill>
              </a:rPr>
              <a:t>No </a:t>
            </a:r>
            <a:r>
              <a:rPr lang="en-US" altLang="en-US" sz="1200">
                <a:solidFill>
                  <a:prstClr val="black"/>
                </a:solidFill>
              </a:rPr>
              <a:t>Wind</a:t>
            </a:r>
            <a:r>
              <a:rPr lang="en-US" altLang="en-US" sz="1000">
                <a:solidFill>
                  <a:prstClr val="black"/>
                </a:solidFill>
              </a:rPr>
              <a:t> Case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457200" y="3657600"/>
            <a:ext cx="3352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52500" y="39243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439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17F77C7-8321-4A4E-9F88-5DDBDD8ECB2D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00" y="2286000"/>
            <a:ext cx="6781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3619500" y="2552700"/>
            <a:ext cx="533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64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Understanding the 10 Kt Wind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No wind case 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Climb angle 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 = 5.25 degs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Wings-level glide path angle  = 6.3 degs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10 Kt headwind case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Climb angle  =6.1 degs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Wings-level glide path angle  = 5.5 degs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At large distances from the DER altitude loss is dominated by the wings-level glide distance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Aircraft gains more altitude on the upwind leg (climb) than it loses on the downwind leg (glide)</a:t>
            </a:r>
            <a:endParaRPr lang="en-US" altLang="en-US" smtClean="0">
              <a:solidFill>
                <a:srgbClr val="FF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26169F9-B2BF-4A2E-9F8D-510F82657B39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240081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Headwind Effect On Height Above DER</a:t>
            </a:r>
            <a:b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(Gross Weight, Sea Level, 10 Kt Headwind)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848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FBEB9-FAD3-4296-BB53-DA62DCDCDE8B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48485" name="TextBox 5"/>
          <p:cNvSpPr txBox="1">
            <a:spLocks noChangeArrowheads="1"/>
          </p:cNvSpPr>
          <p:nvPr/>
        </p:nvSpPr>
        <p:spPr bwMode="auto">
          <a:xfrm>
            <a:off x="8839200" y="64770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alibri" pitchFamily="34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947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Effect of Headwind on Keyhole Turn-back Scenario</a:t>
            </a:r>
          </a:p>
        </p:txBody>
      </p:sp>
      <p:sp>
        <p:nvSpPr>
          <p:cNvPr id="149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10 Kt headwind case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Required runway length reduced by about 14%</a:t>
            </a:r>
          </a:p>
          <a:p>
            <a:pPr lvl="2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6000-7700 feet</a:t>
            </a:r>
          </a:p>
          <a:p>
            <a:pPr lvl="1"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7B56E4B-354E-4E49-A18C-20BB1787136F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032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How to Modify the Results to Account for Changes in the Model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If we increment the altitude loss by 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h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Aircraft must attain this increment over the runway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The additional runway length, L required to achieve this altitude increment h is given  by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This additional length is added to the values shown in the previous charts to obtained the updated charts for the new model assumptions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Safety factors can be applied to the altitude loss in the turn-back in order to compensate for pilot skills in executing the maneuver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  <a:sym typeface="Mathematica1" pitchFamily="2" charset="2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762000" y="3124200"/>
          <a:ext cx="7486650" cy="1016000"/>
        </p:xfrm>
        <a:graphic>
          <a:graphicData uri="http://schemas.openxmlformats.org/presentationml/2006/ole">
            <p:oleObj spid="_x0000_s3074" name="Equation" r:id="rId4" imgW="7315200" imgH="965200" progId="">
              <p:embed/>
            </p:oleObj>
          </a:graphicData>
        </a:graphic>
      </p:graphicFrame>
      <p:sp>
        <p:nvSpPr>
          <p:cNvPr id="1505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0E62F71-D640-4D7A-B577-869B2A79D60A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0534" name="TextBox 5"/>
          <p:cNvSpPr txBox="1">
            <a:spLocks noChangeArrowheads="1"/>
          </p:cNvSpPr>
          <p:nvPr/>
        </p:nvSpPr>
        <p:spPr bwMode="auto">
          <a:xfrm>
            <a:off x="8763000" y="64770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alibri" pitchFamily="34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5626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Summary of What We Have Learned </a:t>
            </a:r>
            <a:b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about Turn-back Maneuvers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Teardrop turn-back maneuver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9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Performed on upwind leg after departure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9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Requires minimum amount of altitude loss compared to other types of turn-back maneuvers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9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A region of “impossible turn-back” exists close to the DER which can be reduced if the aircraft has either excess altitude or a bank angle steeper than 15 degrees is utilized close to the ground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700" smtClean="0">
                <a:latin typeface="Arial" charset="0"/>
                <a:ea typeface="ＭＳ Ｐゴシック" pitchFamily="34" charset="-128"/>
                <a:cs typeface="Arial" charset="0"/>
              </a:rPr>
              <a:t>Bank angle in segment 3 is limited by airspeed in segment 2 (V</a:t>
            </a:r>
            <a:r>
              <a:rPr lang="en-US" altLang="en-US" sz="1700" baseline="-25000" smtClean="0">
                <a:latin typeface="Arial" charset="0"/>
                <a:ea typeface="ＭＳ Ｐゴシック" pitchFamily="34" charset="-128"/>
                <a:cs typeface="Arial" charset="0"/>
              </a:rPr>
              <a:t>2</a:t>
            </a:r>
            <a:r>
              <a:rPr lang="en-US" altLang="en-US" sz="1700" smtClean="0">
                <a:latin typeface="Arial" charset="0"/>
                <a:ea typeface="ＭＳ Ｐゴシック" pitchFamily="34" charset="-128"/>
                <a:cs typeface="Arial" charset="0"/>
              </a:rPr>
              <a:t>) in order to prevent aircraft from entering an accelerated stall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9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Required runway lengths are considerably less than that required with a racetrack or keyhole turn-back maneuver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17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1700" smtClean="0">
                <a:latin typeface="Arial" charset="0"/>
                <a:ea typeface="ＭＳ Ｐゴシック" pitchFamily="34" charset="-128"/>
                <a:cs typeface="Arial" charset="0"/>
              </a:rPr>
              <a:t>C-172 under no wind conditions requires a 5300 foot runway</a:t>
            </a:r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0B96E3-1A81-4909-809C-60FCFBED4579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530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Keyhole/Racetrack turn-back maneuver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Can be performed either upwind or over the runway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Avoids any region of “impossible turn-back” close in to the DER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Requires considerably longer runways than the teardrop turn-back maneuver</a:t>
            </a:r>
          </a:p>
          <a:p>
            <a:pPr lvl="2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C-172 requires somewhere between 7100-8300 foot runways for racetrack turn-back scenario and slightly longer runways for keyhole scenarios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52579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Summary of What We Have Learned </a:t>
            </a:r>
            <a:b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about Turn-back Maneuvers (Cont.)</a:t>
            </a:r>
          </a:p>
        </p:txBody>
      </p:sp>
      <p:sp>
        <p:nvSpPr>
          <p:cNvPr id="1525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AAC1DD0-D682-4A53-A661-C8D67E157161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11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Aerodynamics of the turn-back maneuver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	Glide path angle directly proportional to the load factor and inversely proportional to the L/D ratio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1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airspeed for segments 1 and 3 contains a 10% safety factor above the accelerated stall speed for the weight of the aircraft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Bank angle for segment 1 should be flown at 45 degrees to minimize the altitude loss in the turn (however 40 degrees can be utilized with very little impact on the altitude loss)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Wing-level glide should be flown at speed for maximum L/D at the weight of the aircraft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Airspeed for segment 3 should be flown at speed for maximum L/D (same speed as in segment 2)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53603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Summary of What We Have Learned </a:t>
            </a:r>
            <a:b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about Turn-back Maneuvers (Cont.)</a:t>
            </a:r>
          </a:p>
        </p:txBody>
      </p:sp>
      <p:sp>
        <p:nvSpPr>
          <p:cNvPr id="15360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C400D9E-ABC2-4C70-BD09-F3689AF488B8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084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Take-off/climb profile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Perform short-field over an obstacle take-off (V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X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)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Accelerate from 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X 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to V* (V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1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+10 Kts for C-172)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Climb out at V*</a:t>
            </a:r>
          </a:p>
          <a:p>
            <a:pPr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54627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Summary of What We Have Learned </a:t>
            </a:r>
            <a:b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about Turn-back Maneuvers (Cont.)</a:t>
            </a:r>
          </a:p>
        </p:txBody>
      </p:sp>
      <p:sp>
        <p:nvSpPr>
          <p:cNvPr id="15462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9C953A8-BA48-4B29-AA94-6652B77369EC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266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When engine failure/malfunction  occurs and you have committed to initiating a turn-back maneuver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Lower the nose of aircraft to the horizon and attain 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1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before initiating 45 degree banked turn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Roll out wings-level and track directly to DER for the teardrop turn-back maneuver using the airspeed for maximum L/D at aircraft weight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Make final turn using shallow 15 degree bank angle (lead turn)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Dissipate any altitude by turning the aircraft toward the centerline of the runway and S-Turn across the centerline to lose altitude</a:t>
            </a:r>
          </a:p>
        </p:txBody>
      </p:sp>
      <p:sp>
        <p:nvSpPr>
          <p:cNvPr id="155651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Summary of What We Have Learned </a:t>
            </a:r>
            <a:b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about Turn-back Maneuvers (Cont.)</a:t>
            </a:r>
          </a:p>
        </p:txBody>
      </p:sp>
      <p:sp>
        <p:nvSpPr>
          <p:cNvPr id="1556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06B284-B20B-4901-9DD5-27B6D1185E7C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269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6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Aircraft Gliding Under No Wind Conditions</a:t>
            </a:r>
          </a:p>
        </p:txBody>
      </p:sp>
      <p:sp>
        <p:nvSpPr>
          <p:cNvPr id="129027" name="Slide Number Placeholder 1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275E0AA-562F-4A7A-9597-DF633DB951A0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2514600" y="4800600"/>
            <a:ext cx="2743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4343401" y="3886200"/>
            <a:ext cx="18288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2514600" y="2971800"/>
            <a:ext cx="2743200" cy="1828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05200" y="3657600"/>
            <a:ext cx="2873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34000" y="3657600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-25000">
                <a:solidFill>
                  <a:prstClr val="black"/>
                </a:solidFill>
              </a:rPr>
              <a:t>V</a:t>
            </a:r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657600" y="4876800"/>
            <a:ext cx="3603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-25000">
                <a:solidFill>
                  <a:prstClr val="black"/>
                </a:solidFill>
              </a:rPr>
              <a:t>H</a:t>
            </a:r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19400" y="4495800"/>
            <a:ext cx="300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  <a:sym typeface="Mathematica1" pitchFamily="2" charset="2"/>
              </a:rPr>
              <a:t></a:t>
            </a:r>
            <a:endParaRPr lang="en-US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35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Wind effects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n>
                  <a:solidFill>
                    <a:srgbClr val="00B050"/>
                  </a:solidFill>
                </a:ln>
                <a:solidFill>
                  <a:srgbClr val="0070C0"/>
                </a:solidFill>
                <a:ea typeface="+mn-ea"/>
              </a:rPr>
              <a:t>Always perform a turn-back into the crosswind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Expect the climb angle on the upwind leg to increase and the glide angle coming back to decrease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How much increase/decrease depends on wind direction and the wind velocity ratio V</a:t>
            </a:r>
            <a:r>
              <a:rPr lang="en-US" baseline="-25000" dirty="0" smtClean="0">
                <a:ea typeface="+mn-ea"/>
              </a:rPr>
              <a:t>W</a:t>
            </a:r>
            <a:r>
              <a:rPr lang="en-US" dirty="0" smtClean="0">
                <a:ea typeface="+mn-ea"/>
              </a:rPr>
              <a:t> /V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The presence of a wind (no tailwind component) will always reduce the required runway lengths when compared to the no wind case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n>
                  <a:solidFill>
                    <a:srgbClr val="FF0000"/>
                  </a:solidFill>
                </a:ln>
                <a:ea typeface="+mn-ea"/>
              </a:rPr>
              <a:t>No wind case could be used as a conservative estimate when taking off into a wind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FF0000"/>
              </a:solidFill>
              <a:ea typeface="+mn-ea"/>
            </a:endParaRPr>
          </a:p>
        </p:txBody>
      </p:sp>
      <p:sp>
        <p:nvSpPr>
          <p:cNvPr id="156675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Summary of What We Have Learned </a:t>
            </a:r>
            <a:b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about Turn-back Maneuvers (Cont.)</a:t>
            </a:r>
          </a:p>
        </p:txBody>
      </p:sp>
      <p:sp>
        <p:nvSpPr>
          <p:cNvPr id="15667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A4F2CD4-37D3-4F5D-86DA-4BA5A4FFBE3D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434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miter lim="800000"/>
            <a:headEnd/>
            <a:tailEnd/>
          </a:ln>
          <a:extLst/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Use required runway length chart for risk reduction and decision making prior to departure</a:t>
            </a:r>
            <a:r>
              <a:rPr lang="en-US" dirty="0" smtClean="0">
                <a:ea typeface="+mn-ea"/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If required runway length is greater than the airport runway length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“Do not perform a turn-back maneuver”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If required runway length is less than the airport runway length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“Only commit to a turn-back if the aircraft height over the DER is at or above the value in the H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</a:rPr>
              <a:t>L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 chart”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If obstacles penetrate the footprint of the turn-back maneuver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“Don’t attempt a turn-back maneuver”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n>
                  <a:solidFill>
                    <a:srgbClr val="FF0000"/>
                  </a:solidFill>
                </a:ln>
                <a:ea typeface="+mn-ea"/>
              </a:rPr>
              <a:t>Required runway lengths for the turn-back can be easily adjusted using safety factors to account for pilot skills in executing the maneuver</a:t>
            </a:r>
            <a:endParaRPr lang="en-US" dirty="0">
              <a:ln>
                <a:solidFill>
                  <a:srgbClr val="FF0000"/>
                </a:solidFill>
              </a:ln>
              <a:ea typeface="+mn-ea"/>
            </a:endParaRPr>
          </a:p>
        </p:txBody>
      </p:sp>
      <p:sp>
        <p:nvSpPr>
          <p:cNvPr id="157699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Summary of What We Have Learned </a:t>
            </a:r>
            <a:b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about Turn-back Maneuvers (Cont.)</a:t>
            </a:r>
          </a:p>
        </p:txBody>
      </p:sp>
      <p:sp>
        <p:nvSpPr>
          <p:cNvPr id="1577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7163D8B-13D9-4565-8078-C147735F454A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7701" name="TextBox 5"/>
          <p:cNvSpPr txBox="1">
            <a:spLocks noChangeArrowheads="1"/>
          </p:cNvSpPr>
          <p:nvPr/>
        </p:nvSpPr>
        <p:spPr bwMode="auto">
          <a:xfrm>
            <a:off x="8839200" y="64008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alibri" pitchFamily="34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052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3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As I Stated at the Beginning of the Seminar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4419600"/>
            <a:ext cx="6400800" cy="762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  <a:ea typeface="ＭＳ Ｐゴシック" pitchFamily="34" charset="-128"/>
              </a:rPr>
              <a:t>“The Devil is in the Details”</a:t>
            </a:r>
          </a:p>
        </p:txBody>
      </p:sp>
      <p:sp>
        <p:nvSpPr>
          <p:cNvPr id="1587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7B25E56-32A4-419C-89EE-E2629FFDC2D9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58725" name="TextBox 6"/>
          <p:cNvSpPr txBox="1">
            <a:spLocks noChangeArrowheads="1"/>
          </p:cNvSpPr>
          <p:nvPr/>
        </p:nvSpPr>
        <p:spPr bwMode="auto">
          <a:xfrm>
            <a:off x="8843963" y="6488113"/>
            <a:ext cx="30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780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REMEMBER!</a:t>
            </a:r>
          </a:p>
        </p:txBody>
      </p:sp>
      <p:sp>
        <p:nvSpPr>
          <p:cNvPr id="15974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0ADDB2B-F22B-492D-9E09-C602A8551EC4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4876800"/>
            <a:ext cx="6813550" cy="107791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>
                <a:solidFill>
                  <a:prstClr val="black"/>
                </a:solidFill>
              </a:rPr>
              <a:t> Execute the Plan and Modify it only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>
                <a:solidFill>
                  <a:prstClr val="black"/>
                </a:solidFill>
              </a:rPr>
              <a:t>to Dissipate Altitude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3124200"/>
            <a:ext cx="8077200" cy="9540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prstClr val="black"/>
                </a:solidFill>
              </a:rPr>
              <a:t>The Runway Length Chart is Based on the Planned Teardrop Turn-back Maneuver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43000" y="1981200"/>
            <a:ext cx="6400800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prstClr val="black"/>
                </a:solidFill>
              </a:rPr>
              <a:t>If You Make the Decision to Turn-back:</a:t>
            </a:r>
          </a:p>
        </p:txBody>
      </p:sp>
      <p:sp>
        <p:nvSpPr>
          <p:cNvPr id="159751" name="TextBox 8"/>
          <p:cNvSpPr txBox="1">
            <a:spLocks noChangeArrowheads="1"/>
          </p:cNvSpPr>
          <p:nvPr/>
        </p:nvSpPr>
        <p:spPr bwMode="auto">
          <a:xfrm>
            <a:off x="8839200" y="65532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alibri" pitchFamily="34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224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itle 3"/>
          <p:cNvSpPr>
            <a:spLocks noGrp="1"/>
          </p:cNvSpPr>
          <p:nvPr>
            <p:ph type="ctrTitle"/>
          </p:nvPr>
        </p:nvSpPr>
        <p:spPr>
          <a:xfrm>
            <a:off x="762000" y="2590800"/>
            <a:ext cx="7772400" cy="1470025"/>
          </a:xfrm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itchFamily="34" charset="-128"/>
              </a:rPr>
              <a:t>Seminar Final Exam Question</a:t>
            </a:r>
          </a:p>
        </p:txBody>
      </p:sp>
      <p:sp>
        <p:nvSpPr>
          <p:cNvPr id="16077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04E2A63-4D63-4735-ADD2-87E87212C47A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682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z="2500" smtClean="0">
                <a:latin typeface="Arial" charset="0"/>
                <a:ea typeface="ＭＳ Ｐゴシック" pitchFamily="34" charset="-128"/>
                <a:cs typeface="Arial" charset="0"/>
              </a:rPr>
              <a:t>In a No Wind Condition, Which Runway Configuration Requires the Least Altitude for the Turn-back Maneuver?</a:t>
            </a:r>
          </a:p>
        </p:txBody>
      </p:sp>
      <p:sp>
        <p:nvSpPr>
          <p:cNvPr id="161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47700" y="4000500"/>
            <a:ext cx="190500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705100" y="4000500"/>
            <a:ext cx="190500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619500" y="4000500"/>
            <a:ext cx="190500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038600" y="3962400"/>
            <a:ext cx="457200" cy="158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3733800" y="3962400"/>
            <a:ext cx="304800" cy="158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801" name="TextBox 25"/>
          <p:cNvSpPr txBox="1">
            <a:spLocks noChangeArrowheads="1"/>
          </p:cNvSpPr>
          <p:nvPr/>
        </p:nvSpPr>
        <p:spPr bwMode="auto">
          <a:xfrm>
            <a:off x="3962400" y="4038600"/>
            <a:ext cx="295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prstClr val="black"/>
                </a:solidFill>
                <a:latin typeface="Arial" charset="0"/>
                <a:cs typeface="Arial" charset="0"/>
              </a:rPr>
              <a:t>D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0800000">
            <a:off x="1295400" y="30480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1295400" y="49530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952501" y="3467100"/>
            <a:ext cx="838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838201" y="4419600"/>
            <a:ext cx="1066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806" name="TextBox 34"/>
          <p:cNvSpPr txBox="1">
            <a:spLocks noChangeArrowheads="1"/>
          </p:cNvSpPr>
          <p:nvPr/>
        </p:nvSpPr>
        <p:spPr bwMode="auto">
          <a:xfrm>
            <a:off x="1143000" y="3810000"/>
            <a:ext cx="279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prstClr val="black"/>
                </a:solidFill>
                <a:latin typeface="Arial" charset="0"/>
                <a:cs typeface="Arial" charset="0"/>
              </a:rPr>
              <a:t>L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10800000">
            <a:off x="3352800" y="30480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>
            <a:off x="3352800" y="49530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2933701" y="3543300"/>
            <a:ext cx="990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2971801" y="4495800"/>
            <a:ext cx="914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811" name="TextBox 48"/>
          <p:cNvSpPr txBox="1">
            <a:spLocks noChangeArrowheads="1"/>
          </p:cNvSpPr>
          <p:nvPr/>
        </p:nvSpPr>
        <p:spPr bwMode="auto">
          <a:xfrm>
            <a:off x="3200400" y="3886200"/>
            <a:ext cx="279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prstClr val="black"/>
                </a:solidFill>
                <a:latin typeface="Arial" charset="0"/>
                <a:cs typeface="Arial" charset="0"/>
              </a:rPr>
              <a:t>L</a:t>
            </a:r>
          </a:p>
        </p:txBody>
      </p:sp>
      <p:cxnSp>
        <p:nvCxnSpPr>
          <p:cNvPr id="52" name="Straight Connector 51"/>
          <p:cNvCxnSpPr/>
          <p:nvPr/>
        </p:nvCxnSpPr>
        <p:spPr>
          <a:xfrm rot="5400000">
            <a:off x="5905500" y="4000500"/>
            <a:ext cx="1905000" cy="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172200" y="3429000"/>
            <a:ext cx="1371600" cy="1066800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934200" y="3048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934200" y="49530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 flipH="1" flipV="1">
            <a:off x="6478588" y="3581400"/>
            <a:ext cx="10652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>
            <a:off x="6591301" y="4533900"/>
            <a:ext cx="838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818" name="TextBox 70"/>
          <p:cNvSpPr txBox="1">
            <a:spLocks noChangeArrowheads="1"/>
          </p:cNvSpPr>
          <p:nvPr/>
        </p:nvSpPr>
        <p:spPr bwMode="auto">
          <a:xfrm>
            <a:off x="7010400" y="3429000"/>
            <a:ext cx="279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prstClr val="black"/>
                </a:solidFill>
                <a:latin typeface="Arial" charset="0"/>
                <a:cs typeface="Arial" charset="0"/>
              </a:rPr>
              <a:t>L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6629400" y="3276600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5400000">
            <a:off x="6400800" y="3429000"/>
            <a:ext cx="76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821" name="TextBox 87"/>
          <p:cNvSpPr txBox="1">
            <a:spLocks noChangeArrowheads="1"/>
          </p:cNvSpPr>
          <p:nvPr/>
        </p:nvSpPr>
        <p:spPr bwMode="auto">
          <a:xfrm>
            <a:off x="6400800" y="3124200"/>
            <a:ext cx="2841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 b="1">
                <a:solidFill>
                  <a:prstClr val="black"/>
                </a:solidFill>
                <a:sym typeface="Mathematica1" pitchFamily="2" charset="2"/>
              </a:rPr>
              <a:t></a:t>
            </a:r>
            <a:endParaRPr lang="en-US" altLang="en-US" sz="1200" b="1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</a:endParaRPr>
          </a:p>
        </p:txBody>
      </p:sp>
      <p:sp>
        <p:nvSpPr>
          <p:cNvPr id="161822" name="TextBox 89"/>
          <p:cNvSpPr txBox="1">
            <a:spLocks noChangeArrowheads="1"/>
          </p:cNvSpPr>
          <p:nvPr/>
        </p:nvSpPr>
        <p:spPr bwMode="auto">
          <a:xfrm>
            <a:off x="914400" y="5334000"/>
            <a:ext cx="1343025" cy="64611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charset="0"/>
                <a:cs typeface="Arial" charset="0"/>
              </a:rPr>
              <a:t>Single Runway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charset="0"/>
                <a:cs typeface="Arial" charset="0"/>
              </a:rPr>
              <a:t>Characterized by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charset="0"/>
                <a:cs typeface="Arial" charset="0"/>
              </a:rPr>
              <a:t>Length L</a:t>
            </a:r>
          </a:p>
        </p:txBody>
      </p:sp>
      <p:sp>
        <p:nvSpPr>
          <p:cNvPr id="161823" name="TextBox 91"/>
          <p:cNvSpPr txBox="1">
            <a:spLocks noChangeArrowheads="1"/>
          </p:cNvSpPr>
          <p:nvPr/>
        </p:nvSpPr>
        <p:spPr bwMode="auto">
          <a:xfrm>
            <a:off x="3352800" y="5181600"/>
            <a:ext cx="1857375" cy="83026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charset="0"/>
                <a:cs typeface="Arial" charset="0"/>
              </a:rPr>
              <a:t>Parallel Runways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charset="0"/>
                <a:cs typeface="Arial" charset="0"/>
              </a:rPr>
              <a:t>Characterized by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charset="0"/>
                <a:cs typeface="Arial" charset="0"/>
              </a:rPr>
              <a:t>Length L and Separation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charset="0"/>
                <a:cs typeface="Arial" charset="0"/>
              </a:rPr>
              <a:t>Distance D</a:t>
            </a:r>
          </a:p>
        </p:txBody>
      </p:sp>
      <p:sp>
        <p:nvSpPr>
          <p:cNvPr id="161824" name="TextBox 92"/>
          <p:cNvSpPr txBox="1">
            <a:spLocks noChangeArrowheads="1"/>
          </p:cNvSpPr>
          <p:nvPr/>
        </p:nvSpPr>
        <p:spPr bwMode="auto">
          <a:xfrm>
            <a:off x="6248400" y="5257800"/>
            <a:ext cx="1752600" cy="64611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charset="0"/>
                <a:cs typeface="Arial" charset="0"/>
              </a:rPr>
              <a:t>Intersecting Runways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charset="0"/>
                <a:cs typeface="Arial" charset="0"/>
              </a:rPr>
              <a:t>Characterized by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charset="0"/>
                <a:cs typeface="Arial" charset="0"/>
              </a:rPr>
              <a:t>Length L and Angle </a:t>
            </a:r>
            <a:r>
              <a:rPr lang="en-US" altLang="en-US" sz="1200">
                <a:solidFill>
                  <a:prstClr val="black"/>
                </a:solidFill>
                <a:latin typeface="Arial" charset="0"/>
                <a:cs typeface="Arial" charset="0"/>
                <a:sym typeface="Mathematica1" pitchFamily="2" charset="2"/>
              </a:rPr>
              <a:t></a:t>
            </a:r>
            <a:endParaRPr lang="en-US" altLang="en-US" sz="12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1825" name="TextBox 93"/>
          <p:cNvSpPr txBox="1">
            <a:spLocks noChangeArrowheads="1"/>
          </p:cNvSpPr>
          <p:nvPr/>
        </p:nvSpPr>
        <p:spPr bwMode="auto">
          <a:xfrm>
            <a:off x="1219200" y="2362200"/>
            <a:ext cx="752475" cy="307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charset="0"/>
                <a:cs typeface="Arial" charset="0"/>
              </a:rPr>
              <a:t>Case 1</a:t>
            </a:r>
          </a:p>
        </p:txBody>
      </p:sp>
      <p:sp>
        <p:nvSpPr>
          <p:cNvPr id="161826" name="TextBox 94"/>
          <p:cNvSpPr txBox="1">
            <a:spLocks noChangeArrowheads="1"/>
          </p:cNvSpPr>
          <p:nvPr/>
        </p:nvSpPr>
        <p:spPr bwMode="auto">
          <a:xfrm>
            <a:off x="3733800" y="2362200"/>
            <a:ext cx="752475" cy="307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charset="0"/>
                <a:cs typeface="Arial" charset="0"/>
              </a:rPr>
              <a:t>Case 2</a:t>
            </a:r>
          </a:p>
        </p:txBody>
      </p:sp>
      <p:sp>
        <p:nvSpPr>
          <p:cNvPr id="161827" name="TextBox 95"/>
          <p:cNvSpPr txBox="1">
            <a:spLocks noChangeArrowheads="1"/>
          </p:cNvSpPr>
          <p:nvPr/>
        </p:nvSpPr>
        <p:spPr bwMode="auto">
          <a:xfrm>
            <a:off x="6553200" y="2362200"/>
            <a:ext cx="752475" cy="307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>
                <a:solidFill>
                  <a:prstClr val="black"/>
                </a:solidFill>
                <a:latin typeface="Arial" charset="0"/>
                <a:cs typeface="Arial" charset="0"/>
              </a:rPr>
              <a:t>Case 3</a:t>
            </a:r>
          </a:p>
        </p:txBody>
      </p:sp>
      <p:sp>
        <p:nvSpPr>
          <p:cNvPr id="161828" name="Content Placeholder 2"/>
          <p:cNvSpPr txBox="1">
            <a:spLocks/>
          </p:cNvSpPr>
          <p:nvPr/>
        </p:nvSpPr>
        <p:spPr bwMode="auto">
          <a:xfrm>
            <a:off x="457200" y="1676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charset="0"/>
              <a:buNone/>
            </a:pPr>
            <a:endParaRPr lang="en-US" altLang="en-US" sz="24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6934200" y="3124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Up Arrow 38"/>
          <p:cNvSpPr/>
          <p:nvPr/>
        </p:nvSpPr>
        <p:spPr>
          <a:xfrm>
            <a:off x="2514600" y="3048000"/>
            <a:ext cx="76200" cy="838200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61831" name="TextBox 39"/>
          <p:cNvSpPr txBox="1">
            <a:spLocks noChangeArrowheads="1"/>
          </p:cNvSpPr>
          <p:nvPr/>
        </p:nvSpPr>
        <p:spPr bwMode="auto">
          <a:xfrm>
            <a:off x="2209800" y="3962400"/>
            <a:ext cx="788988" cy="46196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charset="0"/>
                <a:cs typeface="Arial" charset="0"/>
              </a:rPr>
              <a:t>Take-off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  <a:latin typeface="Arial" charset="0"/>
                <a:cs typeface="Arial" charset="0"/>
              </a:rPr>
              <a:t>Direction</a:t>
            </a:r>
          </a:p>
        </p:txBody>
      </p:sp>
      <p:sp>
        <p:nvSpPr>
          <p:cNvPr id="161832" name="Slide Number Placeholder 4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6B43F9E-D1DF-40C0-B2B4-F4FA4E3F581F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31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Now Go Back and Review the Dave Keller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Analyze the video and audio </a:t>
            </a: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Consider the following conditions in your review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Airport elevation and surface temperature (density altitude)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Surface wind (AOPA video 2:36:14-16 to observe segmented circle and wind sock)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Length of runway aircraft departed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Aircraft weight compared to gross weight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Airspeed used for the turn-back (what should 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1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have been?)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Was the engine shut down or left idling (effect on L/D ratio)?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Altitude above the surface when the engine malfunctioned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Distance from the runway when the engine malfunctioned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Turn-back maneuver he actually flew</a:t>
            </a: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Where he landed on the runway</a:t>
            </a:r>
          </a:p>
          <a:p>
            <a:pPr lvl="1"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buFont typeface="Arial" charset="0"/>
              <a:buNone/>
            </a:pP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62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FB1705C-D8B0-460D-AA7C-8B270E9CAA73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489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Based on the Video/Audio from the AOPA Website and What you Learned this Evening:</a:t>
            </a:r>
          </a:p>
        </p:txBody>
      </p:sp>
      <p:sp>
        <p:nvSpPr>
          <p:cNvPr id="16384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1C57963-ED2E-4AD2-A94A-FD978091AD21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2590800"/>
            <a:ext cx="7772400" cy="1200150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prstClr val="black"/>
                </a:solidFill>
              </a:rPr>
              <a:t>What Percentage of Skill and Luck Do You Believe was Involved in Executing this Successful Turn-back Maneuver?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320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3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FF0000"/>
                </a:solidFill>
                <a:latin typeface="Arial" charset="0"/>
                <a:ea typeface="ＭＳ Ｐゴシック" pitchFamily="34" charset="-128"/>
                <a:cs typeface="Arial" charset="0"/>
              </a:rPr>
              <a:t>FAA Customer Feedback</a:t>
            </a:r>
          </a:p>
        </p:txBody>
      </p:sp>
      <p:sp>
        <p:nvSpPr>
          <p:cNvPr id="164867" name="Subtitle 4"/>
          <p:cNvSpPr>
            <a:spLocks noGrp="1"/>
          </p:cNvSpPr>
          <p:nvPr>
            <p:ph type="subTitle" idx="1"/>
          </p:nvPr>
        </p:nvSpPr>
        <p:spPr>
          <a:xfrm>
            <a:off x="304800" y="2743200"/>
            <a:ext cx="8534400" cy="1752600"/>
          </a:xfrm>
          <a:solidFill>
            <a:srgbClr val="00B0F0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1900" smtClean="0">
              <a:solidFill>
                <a:srgbClr val="898989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9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http://www.faa.gov/about/office_org/headquarters_offices/avs/offices/afs/qms/</a:t>
            </a:r>
          </a:p>
          <a:p>
            <a:pPr eaLnBrk="1" hangingPunct="1">
              <a:lnSpc>
                <a:spcPct val="80000"/>
              </a:lnSpc>
            </a:pPr>
            <a:endParaRPr lang="en-US" altLang="en-US" sz="190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90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9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Karla Borden, VNY FSDO FAA Safety Team Program Manager</a:t>
            </a:r>
          </a:p>
          <a:p>
            <a:pPr eaLnBrk="1" hangingPunct="1">
              <a:lnSpc>
                <a:spcPct val="80000"/>
              </a:lnSpc>
            </a:pPr>
            <a:endParaRPr lang="en-US" altLang="en-US" sz="1900" smtClean="0">
              <a:solidFill>
                <a:srgbClr val="898989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pic>
        <p:nvPicPr>
          <p:cNvPr id="164868" name="Picture 5" descr="FAAST_Lg_CMYK_jp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5029200"/>
            <a:ext cx="152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86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B1ABEF9-83AB-49CF-AD07-ADEED8A0DA0F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8327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Aircraft Gliding Under Horizontal Wind Conditions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E46C0A"/>
                </a:solidFill>
                <a:latin typeface="Arial" charset="0"/>
                <a:ea typeface="ＭＳ Ｐゴシック" pitchFamily="34" charset="-128"/>
                <a:cs typeface="Arial" charset="0"/>
              </a:rPr>
              <a:t>Headwind Case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19600" cy="45259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E46C0A"/>
                </a:solidFill>
                <a:latin typeface="Arial" charset="0"/>
                <a:ea typeface="ＭＳ Ｐゴシック" pitchFamily="34" charset="-128"/>
                <a:cs typeface="Arial" charset="0"/>
              </a:rPr>
              <a:t>Tailwind Case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1219200" y="5183188"/>
            <a:ext cx="2743200" cy="746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3009901" y="4229100"/>
            <a:ext cx="19050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1219200" y="3276600"/>
            <a:ext cx="2743200" cy="1981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09800" y="4114800"/>
            <a:ext cx="2873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38600" y="4038600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-25000">
                <a:solidFill>
                  <a:prstClr val="black"/>
                </a:solidFill>
              </a:rPr>
              <a:t>V</a:t>
            </a:r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00400" y="4876800"/>
            <a:ext cx="3603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-25000">
                <a:solidFill>
                  <a:prstClr val="black"/>
                </a:solidFill>
              </a:rPr>
              <a:t>H</a:t>
            </a:r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0" y="4953000"/>
            <a:ext cx="3000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  <a:sym typeface="Mathematica1" pitchFamily="2" charset="2"/>
              </a:rPr>
              <a:t></a:t>
            </a:r>
            <a:endParaRPr lang="en-US" altLang="en-US" sz="1200">
              <a:solidFill>
                <a:prstClr val="black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219200" y="5257800"/>
            <a:ext cx="7620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447800" y="5257800"/>
            <a:ext cx="38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-25000">
                <a:solidFill>
                  <a:prstClr val="black"/>
                </a:solidFill>
              </a:rPr>
              <a:t>W</a:t>
            </a:r>
            <a:endParaRPr lang="en-US" altLang="en-US" sz="1200">
              <a:solidFill>
                <a:prstClr val="black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1981200" y="3276600"/>
            <a:ext cx="1981200" cy="19812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819400" y="4343400"/>
            <a:ext cx="390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30000">
                <a:solidFill>
                  <a:prstClr val="black"/>
                </a:solidFill>
              </a:rPr>
              <a:t>’**</a:t>
            </a:r>
            <a:endParaRPr lang="en-US" altLang="en-US" sz="1200">
              <a:solidFill>
                <a:prstClr val="black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1866900" y="52959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848100" y="52959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981200" y="5410200"/>
            <a:ext cx="1981200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209800" y="4953000"/>
            <a:ext cx="369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  <a:sym typeface="Mathematica1" pitchFamily="2" charset="2"/>
              </a:rPr>
              <a:t></a:t>
            </a:r>
            <a:r>
              <a:rPr lang="en-US" altLang="en-US" sz="1200" baseline="-25000">
                <a:solidFill>
                  <a:prstClr val="black"/>
                </a:solidFill>
                <a:sym typeface="Mathematica1" pitchFamily="2" charset="2"/>
              </a:rPr>
              <a:t>G</a:t>
            </a:r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438400" y="5486400"/>
            <a:ext cx="10572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-25000">
                <a:solidFill>
                  <a:prstClr val="black"/>
                </a:solidFill>
              </a:rPr>
              <a:t>G</a:t>
            </a:r>
            <a:r>
              <a:rPr lang="en-US" altLang="en-US" sz="1200">
                <a:solidFill>
                  <a:prstClr val="black"/>
                </a:solidFill>
              </a:rPr>
              <a:t> = V</a:t>
            </a:r>
            <a:r>
              <a:rPr lang="en-US" altLang="en-US" sz="1200" baseline="-25000">
                <a:solidFill>
                  <a:prstClr val="black"/>
                </a:solidFill>
              </a:rPr>
              <a:t>H</a:t>
            </a:r>
            <a:r>
              <a:rPr lang="en-US" altLang="en-US" sz="1200">
                <a:solidFill>
                  <a:prstClr val="black"/>
                </a:solidFill>
              </a:rPr>
              <a:t> - V</a:t>
            </a:r>
            <a:r>
              <a:rPr lang="en-US" altLang="en-US" sz="1200" baseline="-25000">
                <a:solidFill>
                  <a:prstClr val="black"/>
                </a:solidFill>
              </a:rPr>
              <a:t>W</a:t>
            </a:r>
            <a:endParaRPr lang="en-US" altLang="en-US" sz="1200">
              <a:solidFill>
                <a:prstClr val="black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10800000">
            <a:off x="5868988" y="4799013"/>
            <a:ext cx="2743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7732713" y="3924300"/>
            <a:ext cx="1754188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086600" y="3962400"/>
            <a:ext cx="2873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8610600" y="3657600"/>
            <a:ext cx="35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-25000">
                <a:solidFill>
                  <a:prstClr val="black"/>
                </a:solidFill>
              </a:rPr>
              <a:t>V</a:t>
            </a:r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934200" y="4572000"/>
            <a:ext cx="3603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-25000">
                <a:solidFill>
                  <a:prstClr val="black"/>
                </a:solidFill>
              </a:rPr>
              <a:t>H</a:t>
            </a:r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173788" y="4494213"/>
            <a:ext cx="3000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  <a:sym typeface="Mathematica1" pitchFamily="2" charset="2"/>
              </a:rPr>
              <a:t></a:t>
            </a:r>
            <a:endParaRPr lang="en-US" altLang="en-US" sz="1200">
              <a:solidFill>
                <a:prstClr val="black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0800000" flipV="1">
            <a:off x="5867400" y="3048000"/>
            <a:ext cx="2743200" cy="1752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5257800" y="4800600"/>
            <a:ext cx="609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0800000" flipV="1">
            <a:off x="5257800" y="3048000"/>
            <a:ext cx="3352800" cy="17526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105400" y="5105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8343900" y="50673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0800000">
            <a:off x="5334000" y="5181600"/>
            <a:ext cx="3276600" cy="158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248400" y="5257800"/>
            <a:ext cx="10953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-25000">
                <a:solidFill>
                  <a:prstClr val="black"/>
                </a:solidFill>
              </a:rPr>
              <a:t>G</a:t>
            </a:r>
            <a:r>
              <a:rPr lang="en-US" altLang="en-US" sz="1200">
                <a:solidFill>
                  <a:prstClr val="black"/>
                </a:solidFill>
              </a:rPr>
              <a:t> = V</a:t>
            </a:r>
            <a:r>
              <a:rPr lang="en-US" altLang="en-US" sz="1200" baseline="-25000">
                <a:solidFill>
                  <a:prstClr val="black"/>
                </a:solidFill>
              </a:rPr>
              <a:t>H</a:t>
            </a:r>
            <a:r>
              <a:rPr lang="en-US" altLang="en-US" sz="1200">
                <a:solidFill>
                  <a:prstClr val="black"/>
                </a:solidFill>
              </a:rPr>
              <a:t> + V</a:t>
            </a:r>
            <a:r>
              <a:rPr lang="en-US" altLang="en-US" sz="1200" baseline="-25000">
                <a:solidFill>
                  <a:prstClr val="black"/>
                </a:solidFill>
              </a:rPr>
              <a:t>W</a:t>
            </a:r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486400" y="4572000"/>
            <a:ext cx="369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  <a:sym typeface="Mathematica1" pitchFamily="2" charset="2"/>
              </a:rPr>
              <a:t></a:t>
            </a:r>
            <a:r>
              <a:rPr lang="en-US" altLang="en-US" sz="1200" baseline="-25000">
                <a:solidFill>
                  <a:prstClr val="black"/>
                </a:solidFill>
                <a:sym typeface="Mathematica1" pitchFamily="2" charset="2"/>
              </a:rPr>
              <a:t>G</a:t>
            </a:r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934200" y="3505200"/>
            <a:ext cx="3667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30000">
                <a:solidFill>
                  <a:prstClr val="black"/>
                </a:solidFill>
              </a:rPr>
              <a:t>**</a:t>
            </a:r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30084" name="TextBox 58"/>
          <p:cNvSpPr txBox="1">
            <a:spLocks noChangeArrowheads="1"/>
          </p:cNvSpPr>
          <p:nvPr/>
        </p:nvSpPr>
        <p:spPr bwMode="auto">
          <a:xfrm>
            <a:off x="5486400" y="49530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334000" y="4876800"/>
            <a:ext cx="384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200">
                <a:solidFill>
                  <a:prstClr val="black"/>
                </a:solidFill>
              </a:rPr>
              <a:t>V</a:t>
            </a:r>
            <a:r>
              <a:rPr lang="en-US" altLang="en-US" sz="1200" baseline="-25000">
                <a:solidFill>
                  <a:prstClr val="black"/>
                </a:solidFill>
              </a:rPr>
              <a:t>W</a:t>
            </a:r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130086" name="Slide Number Placeholder 6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6A868B5-BF3F-40C4-9E14-6273B48ABEB6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208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6" grpId="0"/>
      <p:bldP spid="35" grpId="0"/>
      <p:bldP spid="36" grpId="0"/>
      <p:bldP spid="40" grpId="0"/>
      <p:bldP spid="41" grpId="0"/>
      <p:bldP spid="42" grpId="0"/>
      <p:bldP spid="43" grpId="0"/>
      <p:bldP spid="60" grpId="0"/>
      <p:bldP spid="61" grpId="0"/>
      <p:bldP spid="65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68363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How Does Wind Affect Turn-back Maneuver?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Relationship exists between the climb/glide angle of the aircraft relative to the air mass and relative to that of the earth</a:t>
            </a: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   where V = True airspeed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              V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G 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= Ground speed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               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 = Climb/glide path angle relative to air mass</a:t>
            </a:r>
          </a:p>
          <a:p>
            <a:pPr eaLnBrk="1" hangingPunct="1">
              <a:buFont typeface="Arial" charset="0"/>
              <a:buNone/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                </a:t>
            </a: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G  </a:t>
            </a: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  <a:sym typeface="Mathematica1" pitchFamily="2" charset="2"/>
              </a:rPr>
              <a:t>= Climb/glide path angle relative to earth</a:t>
            </a:r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                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590800" y="2286000"/>
          <a:ext cx="2794000" cy="533400"/>
        </p:xfrm>
        <a:graphic>
          <a:graphicData uri="http://schemas.openxmlformats.org/presentationml/2006/ole">
            <p:oleObj spid="_x0000_s1026" name="Equation" r:id="rId4" imgW="1396394" imgH="266584" progId="Equation.3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3048000" y="5486400"/>
          <a:ext cx="2946400" cy="990600"/>
        </p:xfrm>
        <a:graphic>
          <a:graphicData uri="http://schemas.openxmlformats.org/presentationml/2006/ole">
            <p:oleObj spid="_x0000_s1027" name="Equation" r:id="rId5" imgW="1473200" imgH="495300" progId="Equation.3">
              <p:embed/>
            </p:oleObj>
          </a:graphicData>
        </a:graphic>
      </p:graphicFrame>
      <p:sp>
        <p:nvSpPr>
          <p:cNvPr id="6" name="Right Arrow 5"/>
          <p:cNvSpPr/>
          <p:nvPr/>
        </p:nvSpPr>
        <p:spPr>
          <a:xfrm>
            <a:off x="5638800" y="236220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77000" y="2209800"/>
            <a:ext cx="2133600" cy="6461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</a:rPr>
              <a:t>Rate of Descent Does Not Change</a:t>
            </a:r>
          </a:p>
        </p:txBody>
      </p:sp>
      <p:sp>
        <p:nvSpPr>
          <p:cNvPr id="131080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01FF013-E550-4F70-8A4C-D17B70A3343B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2062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3"/>
          <p:cNvSpPr>
            <a:spLocks noGrp="1"/>
          </p:cNvSpPr>
          <p:nvPr>
            <p:ph type="ctrTitle"/>
          </p:nvPr>
        </p:nvSpPr>
        <p:spPr>
          <a:xfrm>
            <a:off x="838200" y="2057400"/>
            <a:ext cx="7772400" cy="2590800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ea typeface="ＭＳ Ｐゴシック" pitchFamily="34" charset="-128"/>
              </a:rPr>
              <a:t>What are the Parameters that Affect the Aircraft Track and Altitude Loss in a Turn-back Maneuver in the Presence of a Horizontal Wind? </a:t>
            </a:r>
          </a:p>
        </p:txBody>
      </p:sp>
      <p:sp>
        <p:nvSpPr>
          <p:cNvPr id="13209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D0A68D-4632-4602-8F0A-037BF2867B16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8503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Key Parameters that Affect Aircraft Track and Altitude Loss in Turn-back Maneuver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2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latin typeface="Arial" charset="0"/>
                <a:ea typeface="ＭＳ Ｐゴシック" pitchFamily="34" charset="-128"/>
                <a:cs typeface="Arial" charset="0"/>
              </a:rPr>
              <a:t>Ratio of wind velocity to the TAS -</a:t>
            </a:r>
          </a:p>
          <a:p>
            <a:pPr eaLnBrk="1" hangingPunct="1">
              <a:lnSpc>
                <a:spcPct val="90000"/>
              </a:lnSpc>
            </a:pPr>
            <a:endParaRPr lang="en-US" altLang="en-US" sz="22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latin typeface="Arial" charset="0"/>
                <a:ea typeface="ＭＳ Ｐゴシック" pitchFamily="34" charset="-128"/>
                <a:cs typeface="Arial" charset="0"/>
              </a:rPr>
              <a:t>Wind direction relative to the runway heading</a:t>
            </a:r>
          </a:p>
          <a:p>
            <a:pPr eaLnBrk="1" hangingPunct="1">
              <a:lnSpc>
                <a:spcPct val="90000"/>
              </a:lnSpc>
            </a:pPr>
            <a:endParaRPr lang="en-US" altLang="en-US" sz="22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latin typeface="Arial" charset="0"/>
                <a:ea typeface="ＭＳ Ｐゴシック" pitchFamily="34" charset="-128"/>
                <a:cs typeface="Arial" charset="0"/>
              </a:rPr>
              <a:t>Radius of turn in segment 1 relative to the air mass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TAS V</a:t>
            </a:r>
            <a:r>
              <a:rPr lang="en-US" altLang="en-US" sz="1900" baseline="-25000" smtClean="0">
                <a:latin typeface="Arial" charset="0"/>
                <a:ea typeface="ＭＳ Ｐゴシック" pitchFamily="34" charset="-128"/>
                <a:cs typeface="Arial" charset="0"/>
              </a:rPr>
              <a:t>1</a:t>
            </a:r>
            <a:endParaRPr lang="en-US" altLang="en-US" sz="19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Bank angle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>
                <a:latin typeface="Arial" charset="0"/>
                <a:ea typeface="ＭＳ Ｐゴシック" pitchFamily="34" charset="-128"/>
                <a:cs typeface="Arial" charset="0"/>
              </a:rPr>
              <a:t>Radius of turn in segment 3 relative to the air mass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TAS V</a:t>
            </a:r>
            <a:r>
              <a:rPr lang="en-US" altLang="en-US" sz="1900" baseline="-25000" smtClean="0">
                <a:latin typeface="Arial" charset="0"/>
                <a:ea typeface="ＭＳ Ｐゴシック" pitchFamily="34" charset="-128"/>
                <a:cs typeface="Arial" charset="0"/>
              </a:rPr>
              <a:t>2</a:t>
            </a:r>
            <a:endParaRPr lang="en-US" altLang="en-US" sz="19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>
                <a:latin typeface="Arial" charset="0"/>
                <a:ea typeface="ＭＳ Ｐゴシック" pitchFamily="34" charset="-128"/>
                <a:cs typeface="Arial" charset="0"/>
              </a:rPr>
              <a:t>Bank Angle</a:t>
            </a:r>
            <a:endParaRPr lang="en-US" altLang="en-US" sz="1900" baseline="-250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22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en-US" sz="2200" smtClean="0">
                <a:latin typeface="Arial" charset="0"/>
                <a:ea typeface="ＭＳ Ｐゴシック" pitchFamily="34" charset="-128"/>
                <a:cs typeface="Arial" charset="0"/>
              </a:rPr>
              <a:t>  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334000" y="1524000"/>
          <a:ext cx="457200" cy="762000"/>
        </p:xfrm>
        <a:graphic>
          <a:graphicData uri="http://schemas.openxmlformats.org/presentationml/2006/ole">
            <p:oleObj spid="_x0000_s2050" name="Equation" r:id="rId4" imgW="304668" imgH="457002" progId="Equation.3">
              <p:embed/>
            </p:oleObj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5715000"/>
            <a:ext cx="8097838" cy="64611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</a:rPr>
              <a:t>During the wings-level glide we will not take advantage of the fact that we can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</a:rPr>
              <a:t>shallow the glide angle slightly by decreasing the TAS when flying in a tailwind</a:t>
            </a:r>
          </a:p>
        </p:txBody>
      </p:sp>
      <p:sp>
        <p:nvSpPr>
          <p:cNvPr id="1331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FEED9C1-2135-469B-96D5-6C7FF4B61FE9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357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Effect of Horizontal Wind on Segment 3 Track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Segment 3 will need to be flown with a variable bank angle in order to roll out on the runway centerline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/>
            <a:r>
              <a:rPr lang="en-US" altLang="en-US" smtClean="0">
                <a:latin typeface="Arial" charset="0"/>
                <a:ea typeface="ＭＳ Ｐゴシック" pitchFamily="34" charset="-128"/>
                <a:cs typeface="Arial" charset="0"/>
              </a:rPr>
              <a:t>Groundspeed of aircraft is changing in segment 3</a:t>
            </a:r>
          </a:p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 eaLnBrk="1" hangingPunct="1">
              <a:buFont typeface="Arial" charset="0"/>
              <a:buNone/>
            </a:pPr>
            <a:r>
              <a:rPr lang="en-US" altLang="en-US" baseline="-25000" smtClean="0">
                <a:latin typeface="Arial" charset="0"/>
                <a:ea typeface="ＭＳ Ｐゴシック" pitchFamily="34" charset="-128"/>
                <a:cs typeface="Arial" charset="0"/>
              </a:rPr>
              <a:t>  </a:t>
            </a:r>
          </a:p>
          <a:p>
            <a:pPr lvl="1" eaLnBrk="1" hangingPunct="1"/>
            <a:endParaRPr lang="en-US" altLang="en-U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D14EDAA-C36D-4204-9C8C-C770755A7598}" type="slidenum">
              <a:rPr lang="en-US" altLang="en-US" sz="1200" smtClean="0">
                <a:solidFill>
                  <a:srgbClr val="898989"/>
                </a:solidFill>
                <a:latin typeface="Calibri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06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3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847850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ea typeface="ＭＳ Ｐゴシック" pitchFamily="34" charset="-128"/>
              </a:rPr>
              <a:t>Model Simulations of a C-172 Turn-back Maneuver in the Presence of a Wind</a:t>
            </a:r>
          </a:p>
        </p:txBody>
      </p:sp>
      <p:sp>
        <p:nvSpPr>
          <p:cNvPr id="13517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AD70165-086D-4DE4-AEB3-D33C9143E02E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398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2285</Words>
  <Application>Microsoft Office PowerPoint</Application>
  <PresentationFormat>On-screen Show (4:3)</PresentationFormat>
  <Paragraphs>397</Paragraphs>
  <Slides>38</Slides>
  <Notes>16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Custom Design</vt:lpstr>
      <vt:lpstr>1_Office Theme</vt:lpstr>
      <vt:lpstr>Equation</vt:lpstr>
      <vt:lpstr>“Single-Engine Failure After Takeoff: The Anatomy of a Turn-back Maneuver” Part 4</vt:lpstr>
      <vt:lpstr>How Does Wind Affect the Turn-back Maneuver?</vt:lpstr>
      <vt:lpstr>Aircraft Gliding Under No Wind Conditions</vt:lpstr>
      <vt:lpstr>Aircraft Gliding Under Horizontal Wind Conditions</vt:lpstr>
      <vt:lpstr>How Does Wind Affect Turn-back Maneuver?</vt:lpstr>
      <vt:lpstr>What are the Parameters that Affect the Aircraft Track and Altitude Loss in a Turn-back Maneuver in the Presence of a Horizontal Wind? </vt:lpstr>
      <vt:lpstr>Key Parameters that Affect Aircraft Track and Altitude Loss in Turn-back Maneuver</vt:lpstr>
      <vt:lpstr>Effect of Horizontal Wind on Segment 3 Track</vt:lpstr>
      <vt:lpstr>Model Simulations of a C-172 Turn-back Maneuver in the Presence of a Wind</vt:lpstr>
      <vt:lpstr>Examples of Wind Effects on Aircraft Track and Altitude Loss During a Turn-back Maneuver (Gross Weight and Sea Level Conditions)</vt:lpstr>
      <vt:lpstr>Effect of Wind on the Aircraft Track During a Turn-back Maneuver</vt:lpstr>
      <vt:lpstr>Effect of Wind on the Aircraft Track During a Turn-back Maneuver</vt:lpstr>
      <vt:lpstr>Effect of Wind on Turn-back Maneuver Started at 2640 feet From DER (Gross Weight, Sea Level, 10 Kt Wind)</vt:lpstr>
      <vt:lpstr>Effect of Wind on Turn-back Maneuver Started at 2640 feet from DER (Cont.)</vt:lpstr>
      <vt:lpstr>Effect of Wind on Turn-back Maneuver Started at 2640 feet from DER (Cont.)</vt:lpstr>
      <vt:lpstr>Effect of Wind on Turn-back Maneuver Started at 2640 feet from DER (Cont.)</vt:lpstr>
      <vt:lpstr>Effect of Wind on Turn-back Maneuver Started at 2640 feet from DER (Cont.)</vt:lpstr>
      <vt:lpstr>Effect of Wind on Turn-back Maneuver Started at 2640 feet from DER (Cont.)</vt:lpstr>
      <vt:lpstr>Effect of 10 Kt Headwind on Required Runway Length for C-172 During Turn-back Maneuver (Gross Weight at Sea Level)</vt:lpstr>
      <vt:lpstr>Effect of 10 Kt Headwind on Required Runway Length for a C-172 During Turn-back Maneuver (Gross Weight at Sea Level)</vt:lpstr>
      <vt:lpstr>Understanding the 10 Kt Wind Case</vt:lpstr>
      <vt:lpstr>Headwind Effect On Height Above DER (Gross Weight, Sea Level, 10 Kt Headwind)</vt:lpstr>
      <vt:lpstr>Effect of Headwind on Keyhole Turn-back Scenario</vt:lpstr>
      <vt:lpstr>How to Modify the Results to Account for Changes in the Model Assumptions</vt:lpstr>
      <vt:lpstr>Summary of What We Have Learned  about Turn-back Maneuvers</vt:lpstr>
      <vt:lpstr>Summary of What We Have Learned  about Turn-back Maneuvers (Cont.)</vt:lpstr>
      <vt:lpstr>Summary of What We Have Learned  about Turn-back Maneuvers (Cont.)</vt:lpstr>
      <vt:lpstr>Summary of What We Have Learned  about Turn-back Maneuvers (Cont.)</vt:lpstr>
      <vt:lpstr>Summary of What We Have Learned  about Turn-back Maneuvers (Cont.)</vt:lpstr>
      <vt:lpstr>Summary of What We Have Learned  about Turn-back Maneuvers (Cont.)</vt:lpstr>
      <vt:lpstr>Summary of What We Have Learned  about Turn-back Maneuvers (Cont.)</vt:lpstr>
      <vt:lpstr>As I Stated at the Beginning of the Seminar</vt:lpstr>
      <vt:lpstr>REMEMBER!</vt:lpstr>
      <vt:lpstr>Seminar Final Exam Question</vt:lpstr>
      <vt:lpstr>In a No Wind Condition, Which Runway Configuration Requires the Least Altitude for the Turn-back Maneuver?</vt:lpstr>
      <vt:lpstr>Now Go Back and Review the Dave Keller Video</vt:lpstr>
      <vt:lpstr>Based on the Video/Audio from the AOPA Website and What you Learned this Evening:</vt:lpstr>
      <vt:lpstr>FAA Customer Feedback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“Single-Engine Failure After Takeoff: The Anatomy of a Turn-back Maneuver” Part 4</dc:title>
  <dc:creator>glattl</dc:creator>
  <cp:lastModifiedBy>Mac User</cp:lastModifiedBy>
  <cp:revision>1</cp:revision>
  <dcterms:created xsi:type="dcterms:W3CDTF">2014-02-11T00:01:20Z</dcterms:created>
  <dcterms:modified xsi:type="dcterms:W3CDTF">2014-02-11T00:02:14Z</dcterms:modified>
</cp:coreProperties>
</file>